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SQL Server Locks and Concurrency: Detailed Concepts and Practical Examples" id="{7172B087-371B-4520-8116-BCEC5916A1B2}">
          <p14:sldIdLst>
            <p14:sldId id="2561"/>
            <p14:sldId id="2562"/>
          </p14:sldIdLst>
        </p14:section>
        <p14:section name="Fundamentals of Concurrency in SQL Server" id="{89089C9F-B8C1-4B41-948D-EFD7864B8327}">
          <p14:sldIdLst>
            <p14:sldId id="2563"/>
            <p14:sldId id="2564"/>
            <p14:sldId id="2565"/>
            <p14:sldId id="2566"/>
          </p14:sldIdLst>
        </p14:section>
        <p14:section name="Types of Locks in SQL Server" id="{C55EDF2E-A9FC-4D18-BEF0-2D73AA8CDDCE}">
          <p14:sldIdLst>
            <p14:sldId id="2567"/>
            <p14:sldId id="2568"/>
            <p14:sldId id="2569"/>
            <p14:sldId id="2570"/>
          </p14:sldIdLst>
        </p14:section>
        <p14:section name="Concurrency Control Mechanisms" id="{612B84EC-65C3-4A3A-9107-C5C587703828}">
          <p14:sldIdLst>
            <p14:sldId id="2571"/>
            <p14:sldId id="2572"/>
            <p14:sldId id="2573"/>
            <p14:sldId id="2574"/>
          </p14:sldIdLst>
        </p14:section>
        <p14:section name="Deadlocks and Blocking in SQL Server" id="{EFA6703B-534A-4BC4-8EC2-34D37DF2B3DA}">
          <p14:sldIdLst>
            <p14:sldId id="2575"/>
            <p14:sldId id="2576"/>
            <p14:sldId id="2577"/>
            <p14:sldId id="2578"/>
          </p14:sldIdLst>
        </p14:section>
        <p14:section name="Practical Examples and Best Practices" id="{2F3E22F4-A429-4D1B-A359-A848AD4D1FB3}">
          <p14:sldIdLst>
            <p14:sldId id="2579"/>
            <p14:sldId id="2580"/>
            <p14:sldId id="2581"/>
            <p14:sldId id="2582"/>
          </p14:sldIdLst>
        </p14:section>
        <p14:section name="Conclusion" id="{10ED8920-31E1-4E8F-B02C-13A183717905}">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68729F-96D9-435E-A55C-52FDFB099248}"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17DA3942-9B37-4B0F-97E0-BF60EAD4952E}">
      <dgm:prSet/>
      <dgm:spPr/>
      <dgm:t>
        <a:bodyPr/>
        <a:lstStyle/>
        <a:p>
          <a:pPr>
            <a:lnSpc>
              <a:spcPct val="100000"/>
            </a:lnSpc>
            <a:defRPr b="1"/>
          </a:pPr>
          <a:r>
            <a:rPr lang="en-IN"/>
            <a:t>Concurrent Database Access</a:t>
          </a:r>
        </a:p>
      </dgm:t>
    </dgm:pt>
    <dgm:pt modelId="{940F445C-B7EF-43F0-A1E1-01C0BAF1E6EF}" type="parTrans" cxnId="{83C20866-5654-455E-895B-42B6237ED5BC}">
      <dgm:prSet/>
      <dgm:spPr/>
      <dgm:t>
        <a:bodyPr/>
        <a:lstStyle/>
        <a:p>
          <a:endParaRPr lang="en-IN"/>
        </a:p>
      </dgm:t>
    </dgm:pt>
    <dgm:pt modelId="{1C8E9375-76ED-415F-9BB8-6EE566FA083A}" type="sibTrans" cxnId="{83C20866-5654-455E-895B-42B6237ED5BC}">
      <dgm:prSet/>
      <dgm:spPr/>
      <dgm:t>
        <a:bodyPr/>
        <a:lstStyle/>
        <a:p>
          <a:pPr>
            <a:lnSpc>
              <a:spcPct val="100000"/>
            </a:lnSpc>
            <a:defRPr b="1"/>
          </a:pPr>
          <a:endParaRPr lang="en-IN"/>
        </a:p>
      </dgm:t>
    </dgm:pt>
    <dgm:pt modelId="{CAF01E12-02FB-4E36-8A8C-2632D80B6591}">
      <dgm:prSet/>
      <dgm:spPr/>
      <dgm:t>
        <a:bodyPr/>
        <a:lstStyle/>
        <a:p>
          <a:pPr>
            <a:lnSpc>
              <a:spcPct val="100000"/>
            </a:lnSpc>
          </a:pPr>
          <a:r>
            <a:rPr lang="en-IN"/>
            <a:t>Concurrency enables multiple users to interact with the database at the same time without conflicts or errors.</a:t>
          </a:r>
        </a:p>
      </dgm:t>
    </dgm:pt>
    <dgm:pt modelId="{0FFE3D6D-0912-4249-8742-94DDBCFB7B4C}" type="parTrans" cxnId="{E45CF1D0-E0F5-45C6-A4A4-14130787D534}">
      <dgm:prSet/>
      <dgm:spPr/>
      <dgm:t>
        <a:bodyPr/>
        <a:lstStyle/>
        <a:p>
          <a:endParaRPr lang="en-IN"/>
        </a:p>
      </dgm:t>
    </dgm:pt>
    <dgm:pt modelId="{170ADBB4-4109-47E0-9AC5-FDD105D98D9D}" type="sibTrans" cxnId="{E45CF1D0-E0F5-45C6-A4A4-14130787D534}">
      <dgm:prSet/>
      <dgm:spPr/>
      <dgm:t>
        <a:bodyPr/>
        <a:lstStyle/>
        <a:p>
          <a:endParaRPr lang="en-IN"/>
        </a:p>
      </dgm:t>
    </dgm:pt>
    <dgm:pt modelId="{828E1E30-7951-4666-9747-B77755F45CA3}">
      <dgm:prSet/>
      <dgm:spPr/>
      <dgm:t>
        <a:bodyPr/>
        <a:lstStyle/>
        <a:p>
          <a:pPr>
            <a:lnSpc>
              <a:spcPct val="100000"/>
            </a:lnSpc>
            <a:defRPr b="1"/>
          </a:pPr>
          <a:r>
            <a:rPr lang="en-IN"/>
            <a:t>Data Accuracy and Integrity</a:t>
          </a:r>
        </a:p>
      </dgm:t>
    </dgm:pt>
    <dgm:pt modelId="{D66A6EDF-A52A-4521-A7CC-22AD298051AC}" type="parTrans" cxnId="{097669D7-FF49-4BD8-BDF7-C13FD90B6F39}">
      <dgm:prSet/>
      <dgm:spPr/>
      <dgm:t>
        <a:bodyPr/>
        <a:lstStyle/>
        <a:p>
          <a:endParaRPr lang="en-IN"/>
        </a:p>
      </dgm:t>
    </dgm:pt>
    <dgm:pt modelId="{3893EE7D-20F6-46CF-9E6E-977CD3B7CDD0}" type="sibTrans" cxnId="{097669D7-FF49-4BD8-BDF7-C13FD90B6F39}">
      <dgm:prSet/>
      <dgm:spPr/>
      <dgm:t>
        <a:bodyPr/>
        <a:lstStyle/>
        <a:p>
          <a:pPr>
            <a:lnSpc>
              <a:spcPct val="100000"/>
            </a:lnSpc>
            <a:defRPr b="1"/>
          </a:pPr>
          <a:endParaRPr lang="en-IN"/>
        </a:p>
      </dgm:t>
    </dgm:pt>
    <dgm:pt modelId="{BE70684D-B2E5-4E46-AF89-87668682FD14}">
      <dgm:prSet/>
      <dgm:spPr/>
      <dgm:t>
        <a:bodyPr/>
        <a:lstStyle/>
        <a:p>
          <a:pPr>
            <a:lnSpc>
              <a:spcPct val="100000"/>
            </a:lnSpc>
          </a:pPr>
          <a:r>
            <a:rPr lang="en-IN"/>
            <a:t>Concurrency is essential for maintaining data accuracy and preventing inconsistencies in multi-user environments.</a:t>
          </a:r>
        </a:p>
      </dgm:t>
    </dgm:pt>
    <dgm:pt modelId="{27ED91EC-AA9A-4C27-B0E8-F7058A83937A}" type="parTrans" cxnId="{09674BFE-D821-45D2-B859-99ADED37AA7F}">
      <dgm:prSet/>
      <dgm:spPr/>
      <dgm:t>
        <a:bodyPr/>
        <a:lstStyle/>
        <a:p>
          <a:endParaRPr lang="en-IN"/>
        </a:p>
      </dgm:t>
    </dgm:pt>
    <dgm:pt modelId="{E4233A21-871F-46F2-A163-A3BFE7272242}" type="sibTrans" cxnId="{09674BFE-D821-45D2-B859-99ADED37AA7F}">
      <dgm:prSet/>
      <dgm:spPr/>
      <dgm:t>
        <a:bodyPr/>
        <a:lstStyle/>
        <a:p>
          <a:endParaRPr lang="en-IN"/>
        </a:p>
      </dgm:t>
    </dgm:pt>
    <dgm:pt modelId="{D2F72D72-43DD-4764-9F37-F6C979B334A3}">
      <dgm:prSet/>
      <dgm:spPr/>
      <dgm:t>
        <a:bodyPr/>
        <a:lstStyle/>
        <a:p>
          <a:pPr>
            <a:lnSpc>
              <a:spcPct val="100000"/>
            </a:lnSpc>
            <a:defRPr b="1"/>
          </a:pPr>
          <a:r>
            <a:rPr lang="en-IN"/>
            <a:t>Maximizing Throughput</a:t>
          </a:r>
        </a:p>
      </dgm:t>
    </dgm:pt>
    <dgm:pt modelId="{64E9C5DA-2726-42C6-AE6F-026ED0EAC370}" type="parTrans" cxnId="{77AC46B8-28E6-46DD-9731-9BB43A312B0F}">
      <dgm:prSet/>
      <dgm:spPr/>
      <dgm:t>
        <a:bodyPr/>
        <a:lstStyle/>
        <a:p>
          <a:endParaRPr lang="en-IN"/>
        </a:p>
      </dgm:t>
    </dgm:pt>
    <dgm:pt modelId="{4E374C68-8876-494F-920C-C099FCD2651F}" type="sibTrans" cxnId="{77AC46B8-28E6-46DD-9731-9BB43A312B0F}">
      <dgm:prSet/>
      <dgm:spPr/>
      <dgm:t>
        <a:bodyPr/>
        <a:lstStyle/>
        <a:p>
          <a:endParaRPr lang="en-IN"/>
        </a:p>
      </dgm:t>
    </dgm:pt>
    <dgm:pt modelId="{377BAFA7-298B-4235-B21E-6096EB8AC42C}">
      <dgm:prSet/>
      <dgm:spPr/>
      <dgm:t>
        <a:bodyPr/>
        <a:lstStyle/>
        <a:p>
          <a:pPr>
            <a:lnSpc>
              <a:spcPct val="100000"/>
            </a:lnSpc>
          </a:pPr>
          <a:r>
            <a:rPr lang="en-IN"/>
            <a:t>Efficient concurrency control maximizes system throughput by managing multiple operations smoothly.</a:t>
          </a:r>
        </a:p>
      </dgm:t>
    </dgm:pt>
    <dgm:pt modelId="{FDC0AE8D-08AA-4AF8-B8CC-079F3E202716}" type="parTrans" cxnId="{35B3DB1F-E783-4080-BFE8-382EF9E204AE}">
      <dgm:prSet/>
      <dgm:spPr/>
      <dgm:t>
        <a:bodyPr/>
        <a:lstStyle/>
        <a:p>
          <a:endParaRPr lang="en-IN"/>
        </a:p>
      </dgm:t>
    </dgm:pt>
    <dgm:pt modelId="{F6B92830-1FFE-4259-8AB0-0C13DB6C5814}" type="sibTrans" cxnId="{35B3DB1F-E783-4080-BFE8-382EF9E204AE}">
      <dgm:prSet/>
      <dgm:spPr/>
      <dgm:t>
        <a:bodyPr/>
        <a:lstStyle/>
        <a:p>
          <a:endParaRPr lang="en-IN"/>
        </a:p>
      </dgm:t>
    </dgm:pt>
    <dgm:pt modelId="{4E4AAB90-9CDF-49A4-A255-CA100826B80E}" type="pres">
      <dgm:prSet presAssocID="{E268729F-96D9-435E-A55C-52FDFB099248}" presName="Root" presStyleCnt="0">
        <dgm:presLayoutVars>
          <dgm:dir/>
          <dgm:resizeHandles val="exact"/>
        </dgm:presLayoutVars>
      </dgm:prSet>
      <dgm:spPr/>
    </dgm:pt>
    <dgm:pt modelId="{D44EF917-07AF-45B6-BFAB-BCE3D47F61A3}" type="pres">
      <dgm:prSet presAssocID="{17DA3942-9B37-4B0F-97E0-BF60EAD4952E}" presName="Composite" presStyleCnt="0"/>
      <dgm:spPr/>
    </dgm:pt>
    <dgm:pt modelId="{ABC18095-71AE-4147-ABB2-98E3E9EB4BD7}" type="pres">
      <dgm:prSet presAssocID="{17DA3942-9B37-4B0F-97E0-BF60EAD4952E}"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7142" r="16106" b="-2"/>
          <a:stretch/>
        </a:blipFill>
      </dgm:spPr>
      <dgm:extLst>
        <a:ext uri="{E40237B7-FDA0-4F09-8148-C483321AD2D9}">
          <dgm14:cNvPr xmlns:dgm14="http://schemas.microsoft.com/office/drawing/2010/diagram" id="0" name="" descr="Person working on computer"/>
        </a:ext>
      </dgm:extLst>
    </dgm:pt>
    <dgm:pt modelId="{243640E8-2209-42DD-965A-FC2AE5FEAD99}" type="pres">
      <dgm:prSet presAssocID="{17DA3942-9B37-4B0F-97E0-BF60EAD4952E}" presName="Subtitle" presStyleLbl="revTx" presStyleIdx="0" presStyleCnt="6">
        <dgm:presLayoutVars>
          <dgm:chMax val="0"/>
          <dgm:bulletEnabled/>
        </dgm:presLayoutVars>
      </dgm:prSet>
      <dgm:spPr/>
    </dgm:pt>
    <dgm:pt modelId="{C1B50E9C-9A7F-420F-B1EE-DF2D9C3092EB}" type="pres">
      <dgm:prSet presAssocID="{17DA3942-9B37-4B0F-97E0-BF60EAD4952E}" presName="Description" presStyleLbl="revTx" presStyleIdx="1" presStyleCnt="6">
        <dgm:presLayoutVars>
          <dgm:bulletEnabled/>
        </dgm:presLayoutVars>
      </dgm:prSet>
      <dgm:spPr/>
    </dgm:pt>
    <dgm:pt modelId="{7BB50132-6E90-474B-AFE3-666298D13396}" type="pres">
      <dgm:prSet presAssocID="{1C8E9375-76ED-415F-9BB8-6EE566FA083A}" presName="sibTrans" presStyleLbl="sibTrans2D1" presStyleIdx="0" presStyleCnt="0"/>
      <dgm:spPr/>
    </dgm:pt>
    <dgm:pt modelId="{83CA101C-5222-4433-B2AC-3DDFAAA553A3}" type="pres">
      <dgm:prSet presAssocID="{828E1E30-7951-4666-9747-B77755F45CA3}" presName="Composite" presStyleCnt="0"/>
      <dgm:spPr/>
    </dgm:pt>
    <dgm:pt modelId="{689EC249-42D2-45E1-AD91-A34B50CB4220}" type="pres">
      <dgm:prSet presAssocID="{828E1E30-7951-4666-9747-B77755F45CA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779" r="16469" b="-2"/>
          <a:stretch/>
        </a:blipFill>
      </dgm:spPr>
      <dgm:extLst>
        <a:ext uri="{E40237B7-FDA0-4F09-8148-C483321AD2D9}">
          <dgm14:cNvPr xmlns:dgm14="http://schemas.microsoft.com/office/drawing/2010/diagram" id="0" name="" descr="Digital tablet with coins in front of technology icons"/>
        </a:ext>
      </dgm:extLst>
    </dgm:pt>
    <dgm:pt modelId="{9695BF4C-CC22-4E58-9B1B-0757A9E39384}" type="pres">
      <dgm:prSet presAssocID="{828E1E30-7951-4666-9747-B77755F45CA3}" presName="Subtitle" presStyleLbl="revTx" presStyleIdx="2" presStyleCnt="6">
        <dgm:presLayoutVars>
          <dgm:chMax val="0"/>
          <dgm:bulletEnabled/>
        </dgm:presLayoutVars>
      </dgm:prSet>
      <dgm:spPr/>
    </dgm:pt>
    <dgm:pt modelId="{218C29C6-8011-4BCC-98B7-9F63A6720101}" type="pres">
      <dgm:prSet presAssocID="{828E1E30-7951-4666-9747-B77755F45CA3}" presName="Description" presStyleLbl="revTx" presStyleIdx="3" presStyleCnt="6">
        <dgm:presLayoutVars>
          <dgm:bulletEnabled/>
        </dgm:presLayoutVars>
      </dgm:prSet>
      <dgm:spPr/>
    </dgm:pt>
    <dgm:pt modelId="{43B7119F-97DB-4D51-989F-A000B13940FE}" type="pres">
      <dgm:prSet presAssocID="{3893EE7D-20F6-46CF-9E6E-977CD3B7CDD0}" presName="sibTrans" presStyleLbl="sibTrans2D1" presStyleIdx="0" presStyleCnt="0"/>
      <dgm:spPr/>
    </dgm:pt>
    <dgm:pt modelId="{DD0E6A42-9D73-44EF-B242-9CBF11B6F07B}" type="pres">
      <dgm:prSet presAssocID="{D2F72D72-43DD-4764-9F37-F6C979B334A3}" presName="Composite" presStyleCnt="0"/>
      <dgm:spPr/>
    </dgm:pt>
    <dgm:pt modelId="{3BE7A187-9B68-441D-B488-D54F67C79A04}" type="pres">
      <dgm:prSet presAssocID="{D2F72D72-43DD-4764-9F37-F6C979B334A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3438" r="20310" b="-4"/>
          <a:stretch/>
        </a:blipFill>
      </dgm:spPr>
    </dgm:pt>
    <dgm:pt modelId="{DB96E304-BB5C-4B63-B2B7-5AB21019774E}" type="pres">
      <dgm:prSet presAssocID="{D2F72D72-43DD-4764-9F37-F6C979B334A3}" presName="Subtitle" presStyleLbl="revTx" presStyleIdx="4" presStyleCnt="6">
        <dgm:presLayoutVars>
          <dgm:chMax val="0"/>
          <dgm:bulletEnabled/>
        </dgm:presLayoutVars>
      </dgm:prSet>
      <dgm:spPr/>
    </dgm:pt>
    <dgm:pt modelId="{D90D4AAF-3F89-47E0-B835-C93BDEE4702F}" type="pres">
      <dgm:prSet presAssocID="{D2F72D72-43DD-4764-9F37-F6C979B334A3}" presName="Description" presStyleLbl="revTx" presStyleIdx="5" presStyleCnt="6">
        <dgm:presLayoutVars>
          <dgm:bulletEnabled/>
        </dgm:presLayoutVars>
      </dgm:prSet>
      <dgm:spPr/>
    </dgm:pt>
  </dgm:ptLst>
  <dgm:cxnLst>
    <dgm:cxn modelId="{6699B407-784C-4233-B08C-D565992DE2DD}" type="presOf" srcId="{D2F72D72-43DD-4764-9F37-F6C979B334A3}" destId="{DB96E304-BB5C-4B63-B2B7-5AB21019774E}" srcOrd="0" destOrd="0" presId="urn:microsoft.com/office/officeart/2024/3/layout/verticalVisualTextBlock1"/>
    <dgm:cxn modelId="{AD30031A-9272-487B-921C-F7EAB22BEA6D}" type="presOf" srcId="{377BAFA7-298B-4235-B21E-6096EB8AC42C}" destId="{D90D4AAF-3F89-47E0-B835-C93BDEE4702F}" srcOrd="0" destOrd="0" presId="urn:microsoft.com/office/officeart/2024/3/layout/verticalVisualTextBlock1"/>
    <dgm:cxn modelId="{35B3DB1F-E783-4080-BFE8-382EF9E204AE}" srcId="{D2F72D72-43DD-4764-9F37-F6C979B334A3}" destId="{377BAFA7-298B-4235-B21E-6096EB8AC42C}" srcOrd="0" destOrd="0" parTransId="{FDC0AE8D-08AA-4AF8-B8CC-079F3E202716}" sibTransId="{F6B92830-1FFE-4259-8AB0-0C13DB6C5814}"/>
    <dgm:cxn modelId="{1BA90F26-3C0C-4FF6-8991-EB73D7195C54}" type="presOf" srcId="{1C8E9375-76ED-415F-9BB8-6EE566FA083A}" destId="{7BB50132-6E90-474B-AFE3-666298D13396}" srcOrd="0" destOrd="0" presId="urn:microsoft.com/office/officeart/2024/3/layout/verticalVisualTextBlock1"/>
    <dgm:cxn modelId="{C282B836-48BF-40BA-B759-06778A5A006E}" type="presOf" srcId="{3893EE7D-20F6-46CF-9E6E-977CD3B7CDD0}" destId="{43B7119F-97DB-4D51-989F-A000B13940FE}" srcOrd="0" destOrd="0" presId="urn:microsoft.com/office/officeart/2024/3/layout/verticalVisualTextBlock1"/>
    <dgm:cxn modelId="{83C20866-5654-455E-895B-42B6237ED5BC}" srcId="{E268729F-96D9-435E-A55C-52FDFB099248}" destId="{17DA3942-9B37-4B0F-97E0-BF60EAD4952E}" srcOrd="0" destOrd="0" parTransId="{940F445C-B7EF-43F0-A1E1-01C0BAF1E6EF}" sibTransId="{1C8E9375-76ED-415F-9BB8-6EE566FA083A}"/>
    <dgm:cxn modelId="{D2BCB294-9494-4E00-9C35-349740491F64}" type="presOf" srcId="{CAF01E12-02FB-4E36-8A8C-2632D80B6591}" destId="{C1B50E9C-9A7F-420F-B1EE-DF2D9C3092EB}" srcOrd="0" destOrd="0" presId="urn:microsoft.com/office/officeart/2024/3/layout/verticalVisualTextBlock1"/>
    <dgm:cxn modelId="{B86A6EA1-A7C4-44CC-85AC-075E65BBCCCC}" type="presOf" srcId="{BE70684D-B2E5-4E46-AF89-87668682FD14}" destId="{218C29C6-8011-4BCC-98B7-9F63A6720101}" srcOrd="0" destOrd="0" presId="urn:microsoft.com/office/officeart/2024/3/layout/verticalVisualTextBlock1"/>
    <dgm:cxn modelId="{A911E4B4-66C3-4701-9936-3998A09AEAA7}" type="presOf" srcId="{E268729F-96D9-435E-A55C-52FDFB099248}" destId="{4E4AAB90-9CDF-49A4-A255-CA100826B80E}" srcOrd="0" destOrd="0" presId="urn:microsoft.com/office/officeart/2024/3/layout/verticalVisualTextBlock1"/>
    <dgm:cxn modelId="{77AC46B8-28E6-46DD-9731-9BB43A312B0F}" srcId="{E268729F-96D9-435E-A55C-52FDFB099248}" destId="{D2F72D72-43DD-4764-9F37-F6C979B334A3}" srcOrd="2" destOrd="0" parTransId="{64E9C5DA-2726-42C6-AE6F-026ED0EAC370}" sibTransId="{4E374C68-8876-494F-920C-C099FCD2651F}"/>
    <dgm:cxn modelId="{E24316CD-D15F-44E5-A6E2-4C7029E36E79}" type="presOf" srcId="{828E1E30-7951-4666-9747-B77755F45CA3}" destId="{9695BF4C-CC22-4E58-9B1B-0757A9E39384}" srcOrd="0" destOrd="0" presId="urn:microsoft.com/office/officeart/2024/3/layout/verticalVisualTextBlock1"/>
    <dgm:cxn modelId="{9898A3CF-3565-4E3F-8792-F942539329DA}" type="presOf" srcId="{17DA3942-9B37-4B0F-97E0-BF60EAD4952E}" destId="{243640E8-2209-42DD-965A-FC2AE5FEAD99}" srcOrd="0" destOrd="0" presId="urn:microsoft.com/office/officeart/2024/3/layout/verticalVisualTextBlock1"/>
    <dgm:cxn modelId="{E45CF1D0-E0F5-45C6-A4A4-14130787D534}" srcId="{17DA3942-9B37-4B0F-97E0-BF60EAD4952E}" destId="{CAF01E12-02FB-4E36-8A8C-2632D80B6591}" srcOrd="0" destOrd="0" parTransId="{0FFE3D6D-0912-4249-8742-94DDBCFB7B4C}" sibTransId="{170ADBB4-4109-47E0-9AC5-FDD105D98D9D}"/>
    <dgm:cxn modelId="{097669D7-FF49-4BD8-BDF7-C13FD90B6F39}" srcId="{E268729F-96D9-435E-A55C-52FDFB099248}" destId="{828E1E30-7951-4666-9747-B77755F45CA3}" srcOrd="1" destOrd="0" parTransId="{D66A6EDF-A52A-4521-A7CC-22AD298051AC}" sibTransId="{3893EE7D-20F6-46CF-9E6E-977CD3B7CDD0}"/>
    <dgm:cxn modelId="{09674BFE-D821-45D2-B859-99ADED37AA7F}" srcId="{828E1E30-7951-4666-9747-B77755F45CA3}" destId="{BE70684D-B2E5-4E46-AF89-87668682FD14}" srcOrd="0" destOrd="0" parTransId="{27ED91EC-AA9A-4C27-B0E8-F7058A83937A}" sibTransId="{E4233A21-871F-46F2-A163-A3BFE7272242}"/>
    <dgm:cxn modelId="{587A9277-A304-4555-99E6-FB0CC9C20ACA}" type="presParOf" srcId="{4E4AAB90-9CDF-49A4-A255-CA100826B80E}" destId="{D44EF917-07AF-45B6-BFAB-BCE3D47F61A3}" srcOrd="0" destOrd="0" presId="urn:microsoft.com/office/officeart/2024/3/layout/verticalVisualTextBlock1"/>
    <dgm:cxn modelId="{D45E9481-9DFC-4990-BB97-6302A50ED13E}" type="presParOf" srcId="{D44EF917-07AF-45B6-BFAB-BCE3D47F61A3}" destId="{ABC18095-71AE-4147-ABB2-98E3E9EB4BD7}" srcOrd="0" destOrd="0" presId="urn:microsoft.com/office/officeart/2024/3/layout/verticalVisualTextBlock1"/>
    <dgm:cxn modelId="{040DFFFA-7495-46D0-8966-FB7F27E6E36B}" type="presParOf" srcId="{D44EF917-07AF-45B6-BFAB-BCE3D47F61A3}" destId="{243640E8-2209-42DD-965A-FC2AE5FEAD99}" srcOrd="1" destOrd="0" presId="urn:microsoft.com/office/officeart/2024/3/layout/verticalVisualTextBlock1"/>
    <dgm:cxn modelId="{E33795AB-E43E-4DF4-924C-F14133285D44}" type="presParOf" srcId="{D44EF917-07AF-45B6-BFAB-BCE3D47F61A3}" destId="{C1B50E9C-9A7F-420F-B1EE-DF2D9C3092EB}" srcOrd="2" destOrd="0" presId="urn:microsoft.com/office/officeart/2024/3/layout/verticalVisualTextBlock1"/>
    <dgm:cxn modelId="{8B5A7920-6CB8-4C93-ABE3-05DC9F22DD41}" type="presParOf" srcId="{4E4AAB90-9CDF-49A4-A255-CA100826B80E}" destId="{7BB50132-6E90-474B-AFE3-666298D13396}" srcOrd="1" destOrd="0" presId="urn:microsoft.com/office/officeart/2024/3/layout/verticalVisualTextBlock1"/>
    <dgm:cxn modelId="{49276017-98F0-4E05-B10A-C4DD321C4E00}" type="presParOf" srcId="{4E4AAB90-9CDF-49A4-A255-CA100826B80E}" destId="{83CA101C-5222-4433-B2AC-3DDFAAA553A3}" srcOrd="2" destOrd="0" presId="urn:microsoft.com/office/officeart/2024/3/layout/verticalVisualTextBlock1"/>
    <dgm:cxn modelId="{9A3C1721-2AB0-43C5-8A5F-9C69DD06CD02}" type="presParOf" srcId="{83CA101C-5222-4433-B2AC-3DDFAAA553A3}" destId="{689EC249-42D2-45E1-AD91-A34B50CB4220}" srcOrd="0" destOrd="0" presId="urn:microsoft.com/office/officeart/2024/3/layout/verticalVisualTextBlock1"/>
    <dgm:cxn modelId="{F4C49C88-3169-4BF9-AD18-078220031437}" type="presParOf" srcId="{83CA101C-5222-4433-B2AC-3DDFAAA553A3}" destId="{9695BF4C-CC22-4E58-9B1B-0757A9E39384}" srcOrd="1" destOrd="0" presId="urn:microsoft.com/office/officeart/2024/3/layout/verticalVisualTextBlock1"/>
    <dgm:cxn modelId="{96E559FF-4DB5-44D3-8247-A8E532153E59}" type="presParOf" srcId="{83CA101C-5222-4433-B2AC-3DDFAAA553A3}" destId="{218C29C6-8011-4BCC-98B7-9F63A6720101}" srcOrd="2" destOrd="0" presId="urn:microsoft.com/office/officeart/2024/3/layout/verticalVisualTextBlock1"/>
    <dgm:cxn modelId="{C4FA5326-9EEE-4B9A-9041-4F0A67EB3829}" type="presParOf" srcId="{4E4AAB90-9CDF-49A4-A255-CA100826B80E}" destId="{43B7119F-97DB-4D51-989F-A000B13940FE}" srcOrd="3" destOrd="0" presId="urn:microsoft.com/office/officeart/2024/3/layout/verticalVisualTextBlock1"/>
    <dgm:cxn modelId="{1ACC2478-2585-41FA-9C9E-E6C937BE4BE0}" type="presParOf" srcId="{4E4AAB90-9CDF-49A4-A255-CA100826B80E}" destId="{DD0E6A42-9D73-44EF-B242-9CBF11B6F07B}" srcOrd="4" destOrd="0" presId="urn:microsoft.com/office/officeart/2024/3/layout/verticalVisualTextBlock1"/>
    <dgm:cxn modelId="{CFD82ED9-C495-4D67-AE3B-40C19303FFBA}" type="presParOf" srcId="{DD0E6A42-9D73-44EF-B242-9CBF11B6F07B}" destId="{3BE7A187-9B68-441D-B488-D54F67C79A04}" srcOrd="0" destOrd="0" presId="urn:microsoft.com/office/officeart/2024/3/layout/verticalVisualTextBlock1"/>
    <dgm:cxn modelId="{7C5938D9-7882-47F3-A66A-7F24655CEDEC}" type="presParOf" srcId="{DD0E6A42-9D73-44EF-B242-9CBF11B6F07B}" destId="{DB96E304-BB5C-4B63-B2B7-5AB21019774E}" srcOrd="1" destOrd="0" presId="urn:microsoft.com/office/officeart/2024/3/layout/verticalVisualTextBlock1"/>
    <dgm:cxn modelId="{AC4EBF09-B5B5-4CD7-8CBA-F2725563E710}" type="presParOf" srcId="{DD0E6A42-9D73-44EF-B242-9CBF11B6F07B}" destId="{D90D4AAF-3F89-47E0-B835-C93BDEE4702F}"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556B61-959F-41EA-95E7-474E77D01545}"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C98870C1-50B0-45CC-9460-33CE69E291E4}">
      <dgm:prSet/>
      <dgm:spPr/>
      <dgm:t>
        <a:bodyPr/>
        <a:lstStyle/>
        <a:p>
          <a:pPr>
            <a:lnSpc>
              <a:spcPct val="100000"/>
            </a:lnSpc>
            <a:defRPr b="1"/>
          </a:pPr>
          <a:r>
            <a:rPr lang="en-IN"/>
            <a:t>Dynamic Management Views Overview</a:t>
          </a:r>
        </a:p>
      </dgm:t>
    </dgm:pt>
    <dgm:pt modelId="{F175FD36-4DBB-4F46-A89D-9346787F11F1}" type="parTrans" cxnId="{D21E2CD7-417A-4652-AD48-E7DE2EDBE595}">
      <dgm:prSet/>
      <dgm:spPr/>
      <dgm:t>
        <a:bodyPr/>
        <a:lstStyle/>
        <a:p>
          <a:endParaRPr lang="en-IN"/>
        </a:p>
      </dgm:t>
    </dgm:pt>
    <dgm:pt modelId="{19F953A0-B99E-41EA-AC4D-BB755D57291D}" type="sibTrans" cxnId="{D21E2CD7-417A-4652-AD48-E7DE2EDBE595}">
      <dgm:prSet/>
      <dgm:spPr/>
      <dgm:t>
        <a:bodyPr/>
        <a:lstStyle/>
        <a:p>
          <a:pPr>
            <a:lnSpc>
              <a:spcPct val="100000"/>
            </a:lnSpc>
            <a:defRPr b="1"/>
          </a:pPr>
          <a:endParaRPr lang="en-IN"/>
        </a:p>
      </dgm:t>
    </dgm:pt>
    <dgm:pt modelId="{2AE6E672-B93E-4333-9673-C71C0F6F765F}">
      <dgm:prSet/>
      <dgm:spPr/>
      <dgm:t>
        <a:bodyPr/>
        <a:lstStyle/>
        <a:p>
          <a:pPr>
            <a:lnSpc>
              <a:spcPct val="100000"/>
            </a:lnSpc>
          </a:pPr>
          <a:r>
            <a:rPr lang="en-IN"/>
            <a:t>DMVs in SQL Server provide real-time insight into lock status and system performance metrics.</a:t>
          </a:r>
        </a:p>
      </dgm:t>
    </dgm:pt>
    <dgm:pt modelId="{A756BF42-36FB-4527-9EF7-9FE3F96C9196}" type="parTrans" cxnId="{2A81C16E-D70C-4363-8D37-39B0A7F07842}">
      <dgm:prSet/>
      <dgm:spPr/>
      <dgm:t>
        <a:bodyPr/>
        <a:lstStyle/>
        <a:p>
          <a:endParaRPr lang="en-IN"/>
        </a:p>
      </dgm:t>
    </dgm:pt>
    <dgm:pt modelId="{25458C9C-D19A-4E04-975C-B3B40337FB8C}" type="sibTrans" cxnId="{2A81C16E-D70C-4363-8D37-39B0A7F07842}">
      <dgm:prSet/>
      <dgm:spPr/>
      <dgm:t>
        <a:bodyPr/>
        <a:lstStyle/>
        <a:p>
          <a:endParaRPr lang="en-IN"/>
        </a:p>
      </dgm:t>
    </dgm:pt>
    <dgm:pt modelId="{3CE685BC-4390-4484-8367-D6E962B778B5}">
      <dgm:prSet/>
      <dgm:spPr/>
      <dgm:t>
        <a:bodyPr/>
        <a:lstStyle/>
        <a:p>
          <a:pPr>
            <a:lnSpc>
              <a:spcPct val="100000"/>
            </a:lnSpc>
            <a:defRPr b="1"/>
          </a:pPr>
          <a:r>
            <a:rPr lang="en-IN"/>
            <a:t>System Views for Lock Monitoring</a:t>
          </a:r>
        </a:p>
      </dgm:t>
    </dgm:pt>
    <dgm:pt modelId="{E2CA084B-BDF1-40C7-BF2F-1B1782614E0D}" type="parTrans" cxnId="{9A50FF13-3957-4D4A-8F6F-50D887BFD01F}">
      <dgm:prSet/>
      <dgm:spPr/>
      <dgm:t>
        <a:bodyPr/>
        <a:lstStyle/>
        <a:p>
          <a:endParaRPr lang="en-IN"/>
        </a:p>
      </dgm:t>
    </dgm:pt>
    <dgm:pt modelId="{11A58795-032F-4B0D-8283-608D1A8D6D5F}" type="sibTrans" cxnId="{9A50FF13-3957-4D4A-8F6F-50D887BFD01F}">
      <dgm:prSet/>
      <dgm:spPr/>
      <dgm:t>
        <a:bodyPr/>
        <a:lstStyle/>
        <a:p>
          <a:pPr>
            <a:lnSpc>
              <a:spcPct val="100000"/>
            </a:lnSpc>
            <a:defRPr b="1"/>
          </a:pPr>
          <a:endParaRPr lang="en-IN"/>
        </a:p>
      </dgm:t>
    </dgm:pt>
    <dgm:pt modelId="{902428DD-FEC4-45A2-9672-D1EE24A63E1D}">
      <dgm:prSet/>
      <dgm:spPr/>
      <dgm:t>
        <a:bodyPr/>
        <a:lstStyle/>
        <a:p>
          <a:pPr>
            <a:lnSpc>
              <a:spcPct val="100000"/>
            </a:lnSpc>
          </a:pPr>
          <a:r>
            <a:rPr lang="en-IN"/>
            <a:t>System views help identify active locks and concurrency conflicts to diagnose database issues.</a:t>
          </a:r>
        </a:p>
      </dgm:t>
    </dgm:pt>
    <dgm:pt modelId="{D2826C23-9C87-44F2-AC11-8102A80E7725}" type="parTrans" cxnId="{12B9012C-2919-4138-8A2D-11C1C7C30950}">
      <dgm:prSet/>
      <dgm:spPr/>
      <dgm:t>
        <a:bodyPr/>
        <a:lstStyle/>
        <a:p>
          <a:endParaRPr lang="en-IN"/>
        </a:p>
      </dgm:t>
    </dgm:pt>
    <dgm:pt modelId="{8EB6736E-DCC7-4E61-A9DF-CC2250F3ED1E}" type="sibTrans" cxnId="{12B9012C-2919-4138-8A2D-11C1C7C30950}">
      <dgm:prSet/>
      <dgm:spPr/>
      <dgm:t>
        <a:bodyPr/>
        <a:lstStyle/>
        <a:p>
          <a:endParaRPr lang="en-IN"/>
        </a:p>
      </dgm:t>
    </dgm:pt>
    <dgm:pt modelId="{A511D810-7AA3-43BE-B617-272B388C9F76}">
      <dgm:prSet/>
      <dgm:spPr/>
      <dgm:t>
        <a:bodyPr/>
        <a:lstStyle/>
        <a:p>
          <a:pPr>
            <a:lnSpc>
              <a:spcPct val="100000"/>
            </a:lnSpc>
            <a:defRPr b="1"/>
          </a:pPr>
          <a:r>
            <a:rPr lang="en-IN"/>
            <a:t>Diagnosing Performance Issues</a:t>
          </a:r>
        </a:p>
      </dgm:t>
    </dgm:pt>
    <dgm:pt modelId="{F8C1BB98-E728-47A0-860F-DAB7F3154EAF}" type="parTrans" cxnId="{3A305DD5-837E-4ECE-B2A1-64F89C0E2F08}">
      <dgm:prSet/>
      <dgm:spPr/>
      <dgm:t>
        <a:bodyPr/>
        <a:lstStyle/>
        <a:p>
          <a:endParaRPr lang="en-IN"/>
        </a:p>
      </dgm:t>
    </dgm:pt>
    <dgm:pt modelId="{40A3E3D0-E991-409B-BE73-534A2EF76939}" type="sibTrans" cxnId="{3A305DD5-837E-4ECE-B2A1-64F89C0E2F08}">
      <dgm:prSet/>
      <dgm:spPr/>
      <dgm:t>
        <a:bodyPr/>
        <a:lstStyle/>
        <a:p>
          <a:endParaRPr lang="en-IN"/>
        </a:p>
      </dgm:t>
    </dgm:pt>
    <dgm:pt modelId="{B85DC85B-667B-4FAF-91A8-4267A74C37BC}">
      <dgm:prSet/>
      <dgm:spPr/>
      <dgm:t>
        <a:bodyPr/>
        <a:lstStyle/>
        <a:p>
          <a:pPr>
            <a:lnSpc>
              <a:spcPct val="100000"/>
            </a:lnSpc>
          </a:pPr>
          <a:r>
            <a:rPr lang="en-IN"/>
            <a:t>Using DMVs and system views aids in troubleshooting performance bottlenecks caused by locking.</a:t>
          </a:r>
        </a:p>
      </dgm:t>
    </dgm:pt>
    <dgm:pt modelId="{AD5DC373-463C-4E54-B2D9-87B11FFFD83C}" type="parTrans" cxnId="{0E6D971C-67F3-4862-B677-F6D3D6FE5C2C}">
      <dgm:prSet/>
      <dgm:spPr/>
      <dgm:t>
        <a:bodyPr/>
        <a:lstStyle/>
        <a:p>
          <a:endParaRPr lang="en-IN"/>
        </a:p>
      </dgm:t>
    </dgm:pt>
    <dgm:pt modelId="{4DFA23F5-E615-4961-BA9F-9151C23E1EDA}" type="sibTrans" cxnId="{0E6D971C-67F3-4862-B677-F6D3D6FE5C2C}">
      <dgm:prSet/>
      <dgm:spPr/>
      <dgm:t>
        <a:bodyPr/>
        <a:lstStyle/>
        <a:p>
          <a:endParaRPr lang="en-IN"/>
        </a:p>
      </dgm:t>
    </dgm:pt>
    <dgm:pt modelId="{9A444FA9-42E7-4509-8AC3-829806D6EF02}" type="pres">
      <dgm:prSet presAssocID="{5B556B61-959F-41EA-95E7-474E77D01545}" presName="Root" presStyleCnt="0">
        <dgm:presLayoutVars>
          <dgm:dir/>
          <dgm:resizeHandles val="exact"/>
        </dgm:presLayoutVars>
      </dgm:prSet>
      <dgm:spPr/>
    </dgm:pt>
    <dgm:pt modelId="{81541C20-FE99-4975-9403-D2F9ECB19C46}" type="pres">
      <dgm:prSet presAssocID="{C98870C1-50B0-45CC-9460-33CE69E291E4}" presName="Composite" presStyleCnt="0"/>
      <dgm:spPr/>
    </dgm:pt>
    <dgm:pt modelId="{8904C783-73FA-43F8-ACA1-7B693372F256}" type="pres">
      <dgm:prSet presAssocID="{C98870C1-50B0-45CC-9460-33CE69E291E4}"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477" r="19024" b="1"/>
          <a:stretch/>
        </a:blipFill>
      </dgm:spPr>
      <dgm:extLst>
        <a:ext uri="{E40237B7-FDA0-4F09-8148-C483321AD2D9}">
          <dgm14:cNvPr xmlns:dgm14="http://schemas.microsoft.com/office/drawing/2010/diagram" id="0" name="" descr="Shot of a computer with a graph on the screen in an empty laboratory"/>
        </a:ext>
      </dgm:extLst>
    </dgm:pt>
    <dgm:pt modelId="{1258184A-3D2C-4D63-8CA3-685CDAEA0808}" type="pres">
      <dgm:prSet presAssocID="{C98870C1-50B0-45CC-9460-33CE69E291E4}" presName="Subtitle" presStyleLbl="revTx" presStyleIdx="0" presStyleCnt="6">
        <dgm:presLayoutVars>
          <dgm:chMax val="0"/>
          <dgm:bulletEnabled/>
        </dgm:presLayoutVars>
      </dgm:prSet>
      <dgm:spPr/>
    </dgm:pt>
    <dgm:pt modelId="{4AC60B2C-464E-4FE4-A7B5-5EB659BF65BE}" type="pres">
      <dgm:prSet presAssocID="{C98870C1-50B0-45CC-9460-33CE69E291E4}" presName="Description" presStyleLbl="revTx" presStyleIdx="1" presStyleCnt="6">
        <dgm:presLayoutVars>
          <dgm:bulletEnabled/>
        </dgm:presLayoutVars>
      </dgm:prSet>
      <dgm:spPr/>
    </dgm:pt>
    <dgm:pt modelId="{160ACF13-33B7-470E-BFC5-B492C58C0847}" type="pres">
      <dgm:prSet presAssocID="{19F953A0-B99E-41EA-AC4D-BB755D57291D}" presName="sibTrans" presStyleLbl="sibTrans2D1" presStyleIdx="0" presStyleCnt="0"/>
      <dgm:spPr/>
    </dgm:pt>
    <dgm:pt modelId="{165E54C9-6F1F-4480-A779-EC4735B1A7C7}" type="pres">
      <dgm:prSet presAssocID="{3CE685BC-4390-4484-8367-D6E962B778B5}" presName="Composite" presStyleCnt="0"/>
      <dgm:spPr/>
    </dgm:pt>
    <dgm:pt modelId="{DEB95F3A-6FD5-4455-A81D-13467DE757C0}" type="pres">
      <dgm:prSet presAssocID="{3CE685BC-4390-4484-8367-D6E962B778B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0480" r="26773" b="5"/>
          <a:stretch/>
        </a:blipFill>
      </dgm:spPr>
      <dgm:extLst>
        <a:ext uri="{E40237B7-FDA0-4F09-8148-C483321AD2D9}">
          <dgm14:cNvPr xmlns:dgm14="http://schemas.microsoft.com/office/drawing/2010/diagram" id="0" name="" descr="A computer futuristic digital program hud interface with a personal control system over a network, in which the computer uses the interface to interact with the user."/>
        </a:ext>
      </dgm:extLst>
    </dgm:pt>
    <dgm:pt modelId="{912E8EAB-5F88-4430-AE75-EFDCB3597420}" type="pres">
      <dgm:prSet presAssocID="{3CE685BC-4390-4484-8367-D6E962B778B5}" presName="Subtitle" presStyleLbl="revTx" presStyleIdx="2" presStyleCnt="6">
        <dgm:presLayoutVars>
          <dgm:chMax val="0"/>
          <dgm:bulletEnabled/>
        </dgm:presLayoutVars>
      </dgm:prSet>
      <dgm:spPr/>
    </dgm:pt>
    <dgm:pt modelId="{3E7662C3-6B44-4E42-ABE7-6E378134A9E2}" type="pres">
      <dgm:prSet presAssocID="{3CE685BC-4390-4484-8367-D6E962B778B5}" presName="Description" presStyleLbl="revTx" presStyleIdx="3" presStyleCnt="6">
        <dgm:presLayoutVars>
          <dgm:bulletEnabled/>
        </dgm:presLayoutVars>
      </dgm:prSet>
      <dgm:spPr/>
    </dgm:pt>
    <dgm:pt modelId="{82B24CE9-9F30-4329-9D75-F6FF47BD96B3}" type="pres">
      <dgm:prSet presAssocID="{11A58795-032F-4B0D-8283-608D1A8D6D5F}" presName="sibTrans" presStyleLbl="sibTrans2D1" presStyleIdx="0" presStyleCnt="0"/>
      <dgm:spPr/>
    </dgm:pt>
    <dgm:pt modelId="{B9FFF280-340A-4BBD-9C1C-A325094E7344}" type="pres">
      <dgm:prSet presAssocID="{A511D810-7AA3-43BE-B617-272B388C9F76}" presName="Composite" presStyleCnt="0"/>
      <dgm:spPr/>
    </dgm:pt>
    <dgm:pt modelId="{8BEBC969-1A43-4077-82E1-9E7D582AA4E5}" type="pres">
      <dgm:prSet presAssocID="{A511D810-7AA3-43BE-B617-272B388C9F76}"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5110" r="21142" b="3"/>
          <a:stretch/>
        </a:blipFill>
      </dgm:spPr>
      <dgm:extLst>
        <a:ext uri="{E40237B7-FDA0-4F09-8148-C483321AD2D9}">
          <dgm14:cNvPr xmlns:dgm14="http://schemas.microsoft.com/office/drawing/2010/diagram" id="0" name="" descr="Business and finance concepts!"/>
        </a:ext>
      </dgm:extLst>
    </dgm:pt>
    <dgm:pt modelId="{8FAF4D8F-8B29-4428-B552-7BEA29DC43E6}" type="pres">
      <dgm:prSet presAssocID="{A511D810-7AA3-43BE-B617-272B388C9F76}" presName="Subtitle" presStyleLbl="revTx" presStyleIdx="4" presStyleCnt="6">
        <dgm:presLayoutVars>
          <dgm:chMax val="0"/>
          <dgm:bulletEnabled/>
        </dgm:presLayoutVars>
      </dgm:prSet>
      <dgm:spPr/>
    </dgm:pt>
    <dgm:pt modelId="{EFEDCEC4-DBEA-4799-B9B9-4856E59C81B6}" type="pres">
      <dgm:prSet presAssocID="{A511D810-7AA3-43BE-B617-272B388C9F76}" presName="Description" presStyleLbl="revTx" presStyleIdx="5" presStyleCnt="6">
        <dgm:presLayoutVars>
          <dgm:bulletEnabled/>
        </dgm:presLayoutVars>
      </dgm:prSet>
      <dgm:spPr/>
    </dgm:pt>
  </dgm:ptLst>
  <dgm:cxnLst>
    <dgm:cxn modelId="{9A50FF13-3957-4D4A-8F6F-50D887BFD01F}" srcId="{5B556B61-959F-41EA-95E7-474E77D01545}" destId="{3CE685BC-4390-4484-8367-D6E962B778B5}" srcOrd="1" destOrd="0" parTransId="{E2CA084B-BDF1-40C7-BF2F-1B1782614E0D}" sibTransId="{11A58795-032F-4B0D-8283-608D1A8D6D5F}"/>
    <dgm:cxn modelId="{0E6D971C-67F3-4862-B677-F6D3D6FE5C2C}" srcId="{A511D810-7AA3-43BE-B617-272B388C9F76}" destId="{B85DC85B-667B-4FAF-91A8-4267A74C37BC}" srcOrd="0" destOrd="0" parTransId="{AD5DC373-463C-4E54-B2D9-87B11FFFD83C}" sibTransId="{4DFA23F5-E615-4961-BA9F-9151C23E1EDA}"/>
    <dgm:cxn modelId="{12B9012C-2919-4138-8A2D-11C1C7C30950}" srcId="{3CE685BC-4390-4484-8367-D6E962B778B5}" destId="{902428DD-FEC4-45A2-9672-D1EE24A63E1D}" srcOrd="0" destOrd="0" parTransId="{D2826C23-9C87-44F2-AC11-8102A80E7725}" sibTransId="{8EB6736E-DCC7-4E61-A9DF-CC2250F3ED1E}"/>
    <dgm:cxn modelId="{B8DA6035-1424-4600-8083-59F322EC3426}" type="presOf" srcId="{902428DD-FEC4-45A2-9672-D1EE24A63E1D}" destId="{3E7662C3-6B44-4E42-ABE7-6E378134A9E2}" srcOrd="0" destOrd="0" presId="urn:microsoft.com/office/officeart/2024/3/layout/verticalVisualTextBlock1"/>
    <dgm:cxn modelId="{5D61DC35-9336-4E7C-B7C0-062A4909E878}" type="presOf" srcId="{11A58795-032F-4B0D-8283-608D1A8D6D5F}" destId="{82B24CE9-9F30-4329-9D75-F6FF47BD96B3}" srcOrd="0" destOrd="0" presId="urn:microsoft.com/office/officeart/2024/3/layout/verticalVisualTextBlock1"/>
    <dgm:cxn modelId="{4B2BE663-CEB7-410A-981E-73506F5321FA}" type="presOf" srcId="{2AE6E672-B93E-4333-9673-C71C0F6F765F}" destId="{4AC60B2C-464E-4FE4-A7B5-5EB659BF65BE}" srcOrd="0" destOrd="0" presId="urn:microsoft.com/office/officeart/2024/3/layout/verticalVisualTextBlock1"/>
    <dgm:cxn modelId="{68154F6C-7C39-4087-B45F-D45DCF62DE4F}" type="presOf" srcId="{A511D810-7AA3-43BE-B617-272B388C9F76}" destId="{8FAF4D8F-8B29-4428-B552-7BEA29DC43E6}" srcOrd="0" destOrd="0" presId="urn:microsoft.com/office/officeart/2024/3/layout/verticalVisualTextBlock1"/>
    <dgm:cxn modelId="{2A81C16E-D70C-4363-8D37-39B0A7F07842}" srcId="{C98870C1-50B0-45CC-9460-33CE69E291E4}" destId="{2AE6E672-B93E-4333-9673-C71C0F6F765F}" srcOrd="0" destOrd="0" parTransId="{A756BF42-36FB-4527-9EF7-9FE3F96C9196}" sibTransId="{25458C9C-D19A-4E04-975C-B3B40337FB8C}"/>
    <dgm:cxn modelId="{5E187C7A-FCDF-4235-8CFF-9BE283455158}" type="presOf" srcId="{3CE685BC-4390-4484-8367-D6E962B778B5}" destId="{912E8EAB-5F88-4430-AE75-EFDCB3597420}" srcOrd="0" destOrd="0" presId="urn:microsoft.com/office/officeart/2024/3/layout/verticalVisualTextBlock1"/>
    <dgm:cxn modelId="{E2F1359B-C2C0-45EC-A92F-5550874331E9}" type="presOf" srcId="{B85DC85B-667B-4FAF-91A8-4267A74C37BC}" destId="{EFEDCEC4-DBEA-4799-B9B9-4856E59C81B6}" srcOrd="0" destOrd="0" presId="urn:microsoft.com/office/officeart/2024/3/layout/verticalVisualTextBlock1"/>
    <dgm:cxn modelId="{CFF0C7B4-FFAA-41FA-80F0-9CE516FFCB1D}" type="presOf" srcId="{C98870C1-50B0-45CC-9460-33CE69E291E4}" destId="{1258184A-3D2C-4D63-8CA3-685CDAEA0808}" srcOrd="0" destOrd="0" presId="urn:microsoft.com/office/officeart/2024/3/layout/verticalVisualTextBlock1"/>
    <dgm:cxn modelId="{9F3231BC-B454-4595-9EFA-C2A749C44B30}" type="presOf" srcId="{5B556B61-959F-41EA-95E7-474E77D01545}" destId="{9A444FA9-42E7-4509-8AC3-829806D6EF02}" srcOrd="0" destOrd="0" presId="urn:microsoft.com/office/officeart/2024/3/layout/verticalVisualTextBlock1"/>
    <dgm:cxn modelId="{3A305DD5-837E-4ECE-B2A1-64F89C0E2F08}" srcId="{5B556B61-959F-41EA-95E7-474E77D01545}" destId="{A511D810-7AA3-43BE-B617-272B388C9F76}" srcOrd="2" destOrd="0" parTransId="{F8C1BB98-E728-47A0-860F-DAB7F3154EAF}" sibTransId="{40A3E3D0-E991-409B-BE73-534A2EF76939}"/>
    <dgm:cxn modelId="{D21E2CD7-417A-4652-AD48-E7DE2EDBE595}" srcId="{5B556B61-959F-41EA-95E7-474E77D01545}" destId="{C98870C1-50B0-45CC-9460-33CE69E291E4}" srcOrd="0" destOrd="0" parTransId="{F175FD36-4DBB-4F46-A89D-9346787F11F1}" sibTransId="{19F953A0-B99E-41EA-AC4D-BB755D57291D}"/>
    <dgm:cxn modelId="{B37555FD-8D8F-4F99-A58B-E79B764C5689}" type="presOf" srcId="{19F953A0-B99E-41EA-AC4D-BB755D57291D}" destId="{160ACF13-33B7-470E-BFC5-B492C58C0847}" srcOrd="0" destOrd="0" presId="urn:microsoft.com/office/officeart/2024/3/layout/verticalVisualTextBlock1"/>
    <dgm:cxn modelId="{C61925DB-4003-4137-8E65-70D1EFE12ACE}" type="presParOf" srcId="{9A444FA9-42E7-4509-8AC3-829806D6EF02}" destId="{81541C20-FE99-4975-9403-D2F9ECB19C46}" srcOrd="0" destOrd="0" presId="urn:microsoft.com/office/officeart/2024/3/layout/verticalVisualTextBlock1"/>
    <dgm:cxn modelId="{B12F2FB8-9272-4CF8-B10F-8482E98427E8}" type="presParOf" srcId="{81541C20-FE99-4975-9403-D2F9ECB19C46}" destId="{8904C783-73FA-43F8-ACA1-7B693372F256}" srcOrd="0" destOrd="0" presId="urn:microsoft.com/office/officeart/2024/3/layout/verticalVisualTextBlock1"/>
    <dgm:cxn modelId="{BC47B9C8-52E6-4AD7-A7CC-2AF6A9AE26B4}" type="presParOf" srcId="{81541C20-FE99-4975-9403-D2F9ECB19C46}" destId="{1258184A-3D2C-4D63-8CA3-685CDAEA0808}" srcOrd="1" destOrd="0" presId="urn:microsoft.com/office/officeart/2024/3/layout/verticalVisualTextBlock1"/>
    <dgm:cxn modelId="{28A67702-AAEC-4F2D-BA5A-FF66D78FFA51}" type="presParOf" srcId="{81541C20-FE99-4975-9403-D2F9ECB19C46}" destId="{4AC60B2C-464E-4FE4-A7B5-5EB659BF65BE}" srcOrd="2" destOrd="0" presId="urn:microsoft.com/office/officeart/2024/3/layout/verticalVisualTextBlock1"/>
    <dgm:cxn modelId="{B6BAAEA2-A25B-4B24-A097-A6892333045C}" type="presParOf" srcId="{9A444FA9-42E7-4509-8AC3-829806D6EF02}" destId="{160ACF13-33B7-470E-BFC5-B492C58C0847}" srcOrd="1" destOrd="0" presId="urn:microsoft.com/office/officeart/2024/3/layout/verticalVisualTextBlock1"/>
    <dgm:cxn modelId="{668F8DC9-2F07-403D-9816-730E4BBB85B1}" type="presParOf" srcId="{9A444FA9-42E7-4509-8AC3-829806D6EF02}" destId="{165E54C9-6F1F-4480-A779-EC4735B1A7C7}" srcOrd="2" destOrd="0" presId="urn:microsoft.com/office/officeart/2024/3/layout/verticalVisualTextBlock1"/>
    <dgm:cxn modelId="{EA2CACAD-D10D-46CA-AD06-4ABA1C355437}" type="presParOf" srcId="{165E54C9-6F1F-4480-A779-EC4735B1A7C7}" destId="{DEB95F3A-6FD5-4455-A81D-13467DE757C0}" srcOrd="0" destOrd="0" presId="urn:microsoft.com/office/officeart/2024/3/layout/verticalVisualTextBlock1"/>
    <dgm:cxn modelId="{272D2EAA-D4A1-47B6-8C29-EE4B4CEBDF27}" type="presParOf" srcId="{165E54C9-6F1F-4480-A779-EC4735B1A7C7}" destId="{912E8EAB-5F88-4430-AE75-EFDCB3597420}" srcOrd="1" destOrd="0" presId="urn:microsoft.com/office/officeart/2024/3/layout/verticalVisualTextBlock1"/>
    <dgm:cxn modelId="{25BD2034-C020-4EE0-8EBB-28840E5D2EBA}" type="presParOf" srcId="{165E54C9-6F1F-4480-A779-EC4735B1A7C7}" destId="{3E7662C3-6B44-4E42-ABE7-6E378134A9E2}" srcOrd="2" destOrd="0" presId="urn:microsoft.com/office/officeart/2024/3/layout/verticalVisualTextBlock1"/>
    <dgm:cxn modelId="{8E583DA1-6C51-4A56-833E-E27FE1ACB0B3}" type="presParOf" srcId="{9A444FA9-42E7-4509-8AC3-829806D6EF02}" destId="{82B24CE9-9F30-4329-9D75-F6FF47BD96B3}" srcOrd="3" destOrd="0" presId="urn:microsoft.com/office/officeart/2024/3/layout/verticalVisualTextBlock1"/>
    <dgm:cxn modelId="{AD5C7F5B-CB63-455E-A91C-33AB408E78CD}" type="presParOf" srcId="{9A444FA9-42E7-4509-8AC3-829806D6EF02}" destId="{B9FFF280-340A-4BBD-9C1C-A325094E7344}" srcOrd="4" destOrd="0" presId="urn:microsoft.com/office/officeart/2024/3/layout/verticalVisualTextBlock1"/>
    <dgm:cxn modelId="{C45CB828-A7C8-4AB2-9519-D39883C12CE9}" type="presParOf" srcId="{B9FFF280-340A-4BBD-9C1C-A325094E7344}" destId="{8BEBC969-1A43-4077-82E1-9E7D582AA4E5}" srcOrd="0" destOrd="0" presId="urn:microsoft.com/office/officeart/2024/3/layout/verticalVisualTextBlock1"/>
    <dgm:cxn modelId="{63E389F3-1EB1-4CEA-9B87-689E17BA137D}" type="presParOf" srcId="{B9FFF280-340A-4BBD-9C1C-A325094E7344}" destId="{8FAF4D8F-8B29-4428-B552-7BEA29DC43E6}" srcOrd="1" destOrd="0" presId="urn:microsoft.com/office/officeart/2024/3/layout/verticalVisualTextBlock1"/>
    <dgm:cxn modelId="{F06CEDD7-CFB8-4560-A8A2-834C1E576656}" type="presParOf" srcId="{B9FFF280-340A-4BBD-9C1C-A325094E7344}" destId="{EFEDCEC4-DBEA-4799-B9B9-4856E59C81B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3C63FF-9AC8-4DCC-B640-69B8890F853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D5D98BC-7083-4CD8-B323-D320B6B5EB7A}">
      <dgm:prSet/>
      <dgm:spPr/>
      <dgm:t>
        <a:bodyPr/>
        <a:lstStyle/>
        <a:p>
          <a:pPr>
            <a:lnSpc>
              <a:spcPct val="100000"/>
            </a:lnSpc>
            <a:defRPr b="1"/>
          </a:pPr>
          <a:r>
            <a:rPr lang="en-US"/>
            <a:t>Importance of Locking</a:t>
          </a:r>
        </a:p>
      </dgm:t>
    </dgm:pt>
    <dgm:pt modelId="{37ABACB6-CD13-4275-994A-BE4C3F8E17A2}" type="parTrans" cxnId="{1B9622CF-E414-4B6E-BEEE-3A58519C6DAD}">
      <dgm:prSet/>
      <dgm:spPr/>
      <dgm:t>
        <a:bodyPr/>
        <a:lstStyle/>
        <a:p>
          <a:endParaRPr lang="en-US"/>
        </a:p>
      </dgm:t>
    </dgm:pt>
    <dgm:pt modelId="{D0A94740-888C-4248-A18B-0A95A55B9BA4}" type="sibTrans" cxnId="{1B9622CF-E414-4B6E-BEEE-3A58519C6DAD}">
      <dgm:prSet/>
      <dgm:spPr/>
      <dgm:t>
        <a:bodyPr/>
        <a:lstStyle/>
        <a:p>
          <a:pPr>
            <a:lnSpc>
              <a:spcPct val="100000"/>
            </a:lnSpc>
            <a:defRPr b="1"/>
          </a:pPr>
          <a:endParaRPr lang="en-US"/>
        </a:p>
      </dgm:t>
    </dgm:pt>
    <dgm:pt modelId="{E073E395-12D8-4679-9B89-9F3764C2A69D}">
      <dgm:prSet/>
      <dgm:spPr/>
      <dgm:t>
        <a:bodyPr/>
        <a:lstStyle/>
        <a:p>
          <a:pPr>
            <a:lnSpc>
              <a:spcPct val="100000"/>
            </a:lnSpc>
          </a:pPr>
          <a:r>
            <a:rPr lang="en-US"/>
            <a:t>Locks are vital to maintain database integrity and prevent data conflicts during concurrent access by multiple users.</a:t>
          </a:r>
        </a:p>
      </dgm:t>
    </dgm:pt>
    <dgm:pt modelId="{4A267894-3D28-440F-81FE-A47CF6E23F8A}" type="parTrans" cxnId="{7C14789E-BD10-4562-B635-1D0AAE3ED743}">
      <dgm:prSet/>
      <dgm:spPr/>
      <dgm:t>
        <a:bodyPr/>
        <a:lstStyle/>
        <a:p>
          <a:endParaRPr lang="en-US"/>
        </a:p>
      </dgm:t>
    </dgm:pt>
    <dgm:pt modelId="{DDBC8256-D121-488B-B331-D583F4A28965}" type="sibTrans" cxnId="{7C14789E-BD10-4562-B635-1D0AAE3ED743}">
      <dgm:prSet/>
      <dgm:spPr/>
      <dgm:t>
        <a:bodyPr/>
        <a:lstStyle/>
        <a:p>
          <a:endParaRPr lang="en-US"/>
        </a:p>
      </dgm:t>
    </dgm:pt>
    <dgm:pt modelId="{E2371B9F-8601-4820-8DCD-5167A90D1EBA}">
      <dgm:prSet/>
      <dgm:spPr/>
      <dgm:t>
        <a:bodyPr/>
        <a:lstStyle/>
        <a:p>
          <a:pPr>
            <a:lnSpc>
              <a:spcPct val="100000"/>
            </a:lnSpc>
            <a:defRPr b="1"/>
          </a:pPr>
          <a:r>
            <a:rPr lang="en-US"/>
            <a:t>Concurrency Management</a:t>
          </a:r>
        </a:p>
      </dgm:t>
    </dgm:pt>
    <dgm:pt modelId="{3E320931-98C8-4FE6-A2E5-DC5DDDA0DF5A}" type="parTrans" cxnId="{A345B2D8-3F7B-4432-A4C1-7A97E59B1B11}">
      <dgm:prSet/>
      <dgm:spPr/>
      <dgm:t>
        <a:bodyPr/>
        <a:lstStyle/>
        <a:p>
          <a:endParaRPr lang="en-US"/>
        </a:p>
      </dgm:t>
    </dgm:pt>
    <dgm:pt modelId="{E6F49457-0DEE-4DB3-8FFC-4802CF3944B3}" type="sibTrans" cxnId="{A345B2D8-3F7B-4432-A4C1-7A97E59B1B11}">
      <dgm:prSet/>
      <dgm:spPr/>
      <dgm:t>
        <a:bodyPr/>
        <a:lstStyle/>
        <a:p>
          <a:pPr>
            <a:lnSpc>
              <a:spcPct val="100000"/>
            </a:lnSpc>
            <a:defRPr b="1"/>
          </a:pPr>
          <a:endParaRPr lang="en-US"/>
        </a:p>
      </dgm:t>
    </dgm:pt>
    <dgm:pt modelId="{329DB113-7E61-4F32-9C91-2F95F8AAB626}">
      <dgm:prSet/>
      <dgm:spPr/>
      <dgm:t>
        <a:bodyPr/>
        <a:lstStyle/>
        <a:p>
          <a:pPr>
            <a:lnSpc>
              <a:spcPct val="100000"/>
            </a:lnSpc>
          </a:pPr>
          <a:r>
            <a:rPr lang="en-US"/>
            <a:t>Effective concurrency control ensures high performance and smooth user experience in multi-user database environments.</a:t>
          </a:r>
        </a:p>
      </dgm:t>
    </dgm:pt>
    <dgm:pt modelId="{AB08715C-82A0-44C2-82C4-8F86ED55E422}" type="parTrans" cxnId="{4F4C1AE9-CC9D-40B5-A137-E25F261A2BEC}">
      <dgm:prSet/>
      <dgm:spPr/>
      <dgm:t>
        <a:bodyPr/>
        <a:lstStyle/>
        <a:p>
          <a:endParaRPr lang="en-US"/>
        </a:p>
      </dgm:t>
    </dgm:pt>
    <dgm:pt modelId="{C146D019-E139-46B8-8FDC-8DBEFE7C0319}" type="sibTrans" cxnId="{4F4C1AE9-CC9D-40B5-A137-E25F261A2BEC}">
      <dgm:prSet/>
      <dgm:spPr/>
      <dgm:t>
        <a:bodyPr/>
        <a:lstStyle/>
        <a:p>
          <a:endParaRPr lang="en-US"/>
        </a:p>
      </dgm:t>
    </dgm:pt>
    <dgm:pt modelId="{57AA0809-3111-4D6B-A701-128945B6426C}">
      <dgm:prSet/>
      <dgm:spPr/>
      <dgm:t>
        <a:bodyPr/>
        <a:lstStyle/>
        <a:p>
          <a:pPr>
            <a:lnSpc>
              <a:spcPct val="100000"/>
            </a:lnSpc>
            <a:defRPr b="1"/>
          </a:pPr>
          <a:r>
            <a:rPr lang="en-US"/>
            <a:t>Best Practices</a:t>
          </a:r>
        </a:p>
      </dgm:t>
    </dgm:pt>
    <dgm:pt modelId="{3BF702D8-8558-4926-B967-DF2EC08E1EE3}" type="parTrans" cxnId="{E5D8EFF1-0DDA-48B8-93BF-A52F415D60BA}">
      <dgm:prSet/>
      <dgm:spPr/>
      <dgm:t>
        <a:bodyPr/>
        <a:lstStyle/>
        <a:p>
          <a:endParaRPr lang="en-US"/>
        </a:p>
      </dgm:t>
    </dgm:pt>
    <dgm:pt modelId="{8262DB0E-B1EB-4979-B286-9CB407959329}" type="sibTrans" cxnId="{E5D8EFF1-0DDA-48B8-93BF-A52F415D60BA}">
      <dgm:prSet/>
      <dgm:spPr/>
      <dgm:t>
        <a:bodyPr/>
        <a:lstStyle/>
        <a:p>
          <a:endParaRPr lang="en-US"/>
        </a:p>
      </dgm:t>
    </dgm:pt>
    <dgm:pt modelId="{21FFED30-9CFE-4ABD-A5CA-FF8FA1F9D22F}">
      <dgm:prSet/>
      <dgm:spPr/>
      <dgm:t>
        <a:bodyPr/>
        <a:lstStyle/>
        <a:p>
          <a:pPr>
            <a:lnSpc>
              <a:spcPct val="100000"/>
            </a:lnSpc>
          </a:pPr>
          <a:r>
            <a:rPr lang="en-US"/>
            <a:t>Applying best practices in locking and concurrency reduces issues and enhances the robustness of database applications.</a:t>
          </a:r>
        </a:p>
      </dgm:t>
    </dgm:pt>
    <dgm:pt modelId="{BF99B85E-A37C-4E36-9F18-D8C1655AD6CE}" type="parTrans" cxnId="{C5279AB8-D2C3-499A-8A38-6E67F928358B}">
      <dgm:prSet/>
      <dgm:spPr/>
      <dgm:t>
        <a:bodyPr/>
        <a:lstStyle/>
        <a:p>
          <a:endParaRPr lang="en-US"/>
        </a:p>
      </dgm:t>
    </dgm:pt>
    <dgm:pt modelId="{095480BE-039E-429E-837D-AA99968A3300}" type="sibTrans" cxnId="{C5279AB8-D2C3-499A-8A38-6E67F928358B}">
      <dgm:prSet/>
      <dgm:spPr/>
      <dgm:t>
        <a:bodyPr/>
        <a:lstStyle/>
        <a:p>
          <a:endParaRPr lang="en-US"/>
        </a:p>
      </dgm:t>
    </dgm:pt>
    <dgm:pt modelId="{C0660FDC-10DB-4413-9100-B1BC11F174F0}" type="pres">
      <dgm:prSet presAssocID="{243C63FF-9AC8-4DCC-B640-69B8890F8537}" presName="Name0" presStyleCnt="0">
        <dgm:presLayoutVars>
          <dgm:dir/>
          <dgm:resizeHandles val="exact"/>
        </dgm:presLayoutVars>
      </dgm:prSet>
      <dgm:spPr/>
    </dgm:pt>
    <dgm:pt modelId="{20E4624C-A091-44DC-AA98-E0EEAD390DE7}" type="pres">
      <dgm:prSet presAssocID="{AD5D98BC-7083-4CD8-B323-D320B6B5EB7A}" presName="compNode" presStyleCnt="0"/>
      <dgm:spPr/>
    </dgm:pt>
    <dgm:pt modelId="{93EABE91-8D65-4E94-92F2-2BDEBE3B2FCD}" type="pres">
      <dgm:prSet presAssocID="{AD5D98BC-7083-4CD8-B323-D320B6B5EB7A}" presName="pictRect" presStyleLbl="revTx" presStyleIdx="0" presStyleCnt="6">
        <dgm:presLayoutVars>
          <dgm:chMax val="0"/>
          <dgm:bulletEnabled/>
        </dgm:presLayoutVars>
      </dgm:prSet>
      <dgm:spPr/>
    </dgm:pt>
    <dgm:pt modelId="{0A6E2FA3-549E-49EA-A37F-5A6FF99F61C2}" type="pres">
      <dgm:prSet presAssocID="{AD5D98BC-7083-4CD8-B323-D320B6B5EB7A}" presName="textRect" presStyleLbl="revTx" presStyleIdx="1" presStyleCnt="6">
        <dgm:presLayoutVars>
          <dgm:bulletEnabled/>
        </dgm:presLayoutVars>
      </dgm:prSet>
      <dgm:spPr/>
    </dgm:pt>
    <dgm:pt modelId="{FF042EE3-779B-4BFF-B880-43B23581E362}" type="pres">
      <dgm:prSet presAssocID="{D0A94740-888C-4248-A18B-0A95A55B9BA4}" presName="sibTrans" presStyleLbl="sibTrans2D1" presStyleIdx="0" presStyleCnt="0"/>
      <dgm:spPr/>
    </dgm:pt>
    <dgm:pt modelId="{272CAFD7-7A7F-403F-9A83-FAAC6B29BF2F}" type="pres">
      <dgm:prSet presAssocID="{E2371B9F-8601-4820-8DCD-5167A90D1EBA}" presName="compNode" presStyleCnt="0"/>
      <dgm:spPr/>
    </dgm:pt>
    <dgm:pt modelId="{E0C2B61C-185A-4DA5-B158-F8D342B6AA1A}" type="pres">
      <dgm:prSet presAssocID="{E2371B9F-8601-4820-8DCD-5167A90D1EBA}" presName="pictRect" presStyleLbl="revTx" presStyleIdx="2" presStyleCnt="6">
        <dgm:presLayoutVars>
          <dgm:chMax val="0"/>
          <dgm:bulletEnabled/>
        </dgm:presLayoutVars>
      </dgm:prSet>
      <dgm:spPr/>
    </dgm:pt>
    <dgm:pt modelId="{1173AB92-4066-458D-B734-FC155B5A42C3}" type="pres">
      <dgm:prSet presAssocID="{E2371B9F-8601-4820-8DCD-5167A90D1EBA}" presName="textRect" presStyleLbl="revTx" presStyleIdx="3" presStyleCnt="6">
        <dgm:presLayoutVars>
          <dgm:bulletEnabled/>
        </dgm:presLayoutVars>
      </dgm:prSet>
      <dgm:spPr/>
    </dgm:pt>
    <dgm:pt modelId="{2EC3760C-D6FF-4D2C-80E6-50283200776C}" type="pres">
      <dgm:prSet presAssocID="{E6F49457-0DEE-4DB3-8FFC-4802CF3944B3}" presName="sibTrans" presStyleLbl="sibTrans2D1" presStyleIdx="0" presStyleCnt="0"/>
      <dgm:spPr/>
    </dgm:pt>
    <dgm:pt modelId="{F0469784-450D-46F3-9E04-BC5EE8085059}" type="pres">
      <dgm:prSet presAssocID="{57AA0809-3111-4D6B-A701-128945B6426C}" presName="compNode" presStyleCnt="0"/>
      <dgm:spPr/>
    </dgm:pt>
    <dgm:pt modelId="{6717DB07-B71C-440E-AF54-C2D3CDB7102C}" type="pres">
      <dgm:prSet presAssocID="{57AA0809-3111-4D6B-A701-128945B6426C}" presName="pictRect" presStyleLbl="revTx" presStyleIdx="4" presStyleCnt="6">
        <dgm:presLayoutVars>
          <dgm:chMax val="0"/>
          <dgm:bulletEnabled/>
        </dgm:presLayoutVars>
      </dgm:prSet>
      <dgm:spPr/>
    </dgm:pt>
    <dgm:pt modelId="{7F8D1157-20E8-4381-82CE-A8799C741892}" type="pres">
      <dgm:prSet presAssocID="{57AA0809-3111-4D6B-A701-128945B6426C}" presName="textRect" presStyleLbl="revTx" presStyleIdx="5" presStyleCnt="6">
        <dgm:presLayoutVars>
          <dgm:bulletEnabled/>
        </dgm:presLayoutVars>
      </dgm:prSet>
      <dgm:spPr/>
    </dgm:pt>
  </dgm:ptLst>
  <dgm:cxnLst>
    <dgm:cxn modelId="{82F35615-E425-4E4C-A8BE-12529190A63A}" type="presOf" srcId="{E073E395-12D8-4679-9B89-9F3764C2A69D}" destId="{0A6E2FA3-549E-49EA-A37F-5A6FF99F61C2}" srcOrd="0" destOrd="0" presId="urn:microsoft.com/office/officeart/2024/3/layout/hArchList1"/>
    <dgm:cxn modelId="{02EA0325-DF3F-4327-B815-8C7253E06096}" type="presOf" srcId="{329DB113-7E61-4F32-9C91-2F95F8AAB626}" destId="{1173AB92-4066-458D-B734-FC155B5A42C3}" srcOrd="0" destOrd="0" presId="urn:microsoft.com/office/officeart/2024/3/layout/hArchList1"/>
    <dgm:cxn modelId="{72932A3D-3701-4320-AA56-3C32A19366A3}" type="presOf" srcId="{AD5D98BC-7083-4CD8-B323-D320B6B5EB7A}" destId="{93EABE91-8D65-4E94-92F2-2BDEBE3B2FCD}" srcOrd="0" destOrd="0" presId="urn:microsoft.com/office/officeart/2024/3/layout/hArchList1"/>
    <dgm:cxn modelId="{CEC4965D-100E-425E-80FB-78B0F0B3D46A}" type="presOf" srcId="{E6F49457-0DEE-4DB3-8FFC-4802CF3944B3}" destId="{2EC3760C-D6FF-4D2C-80E6-50283200776C}" srcOrd="0" destOrd="0" presId="urn:microsoft.com/office/officeart/2024/3/layout/hArchList1"/>
    <dgm:cxn modelId="{AED3BB46-875E-40C9-B03A-7CC72990837F}" type="presOf" srcId="{21FFED30-9CFE-4ABD-A5CA-FF8FA1F9D22F}" destId="{7F8D1157-20E8-4381-82CE-A8799C741892}" srcOrd="0" destOrd="0" presId="urn:microsoft.com/office/officeart/2024/3/layout/hArchList1"/>
    <dgm:cxn modelId="{E6DFB871-4A26-4F16-AE02-97FEB1926E9E}" type="presOf" srcId="{243C63FF-9AC8-4DCC-B640-69B8890F8537}" destId="{C0660FDC-10DB-4413-9100-B1BC11F174F0}" srcOrd="0" destOrd="0" presId="urn:microsoft.com/office/officeart/2024/3/layout/hArchList1"/>
    <dgm:cxn modelId="{941D8194-5E88-4836-A84D-4B4BB011E0EE}" type="presOf" srcId="{57AA0809-3111-4D6B-A701-128945B6426C}" destId="{6717DB07-B71C-440E-AF54-C2D3CDB7102C}" srcOrd="0" destOrd="0" presId="urn:microsoft.com/office/officeart/2024/3/layout/hArchList1"/>
    <dgm:cxn modelId="{7C14789E-BD10-4562-B635-1D0AAE3ED743}" srcId="{AD5D98BC-7083-4CD8-B323-D320B6B5EB7A}" destId="{E073E395-12D8-4679-9B89-9F3764C2A69D}" srcOrd="0" destOrd="0" parTransId="{4A267894-3D28-440F-81FE-A47CF6E23F8A}" sibTransId="{DDBC8256-D121-488B-B331-D583F4A28965}"/>
    <dgm:cxn modelId="{86CE93AA-9C60-49C1-9481-149FE6AE7774}" type="presOf" srcId="{D0A94740-888C-4248-A18B-0A95A55B9BA4}" destId="{FF042EE3-779B-4BFF-B880-43B23581E362}" srcOrd="0" destOrd="0" presId="urn:microsoft.com/office/officeart/2024/3/layout/hArchList1"/>
    <dgm:cxn modelId="{C5279AB8-D2C3-499A-8A38-6E67F928358B}" srcId="{57AA0809-3111-4D6B-A701-128945B6426C}" destId="{21FFED30-9CFE-4ABD-A5CA-FF8FA1F9D22F}" srcOrd="0" destOrd="0" parTransId="{BF99B85E-A37C-4E36-9F18-D8C1655AD6CE}" sibTransId="{095480BE-039E-429E-837D-AA99968A3300}"/>
    <dgm:cxn modelId="{E9175DC0-D492-41B8-8939-21F139E09509}" type="presOf" srcId="{E2371B9F-8601-4820-8DCD-5167A90D1EBA}" destId="{E0C2B61C-185A-4DA5-B158-F8D342B6AA1A}" srcOrd="0" destOrd="0" presId="urn:microsoft.com/office/officeart/2024/3/layout/hArchList1"/>
    <dgm:cxn modelId="{1B9622CF-E414-4B6E-BEEE-3A58519C6DAD}" srcId="{243C63FF-9AC8-4DCC-B640-69B8890F8537}" destId="{AD5D98BC-7083-4CD8-B323-D320B6B5EB7A}" srcOrd="0" destOrd="0" parTransId="{37ABACB6-CD13-4275-994A-BE4C3F8E17A2}" sibTransId="{D0A94740-888C-4248-A18B-0A95A55B9BA4}"/>
    <dgm:cxn modelId="{A345B2D8-3F7B-4432-A4C1-7A97E59B1B11}" srcId="{243C63FF-9AC8-4DCC-B640-69B8890F8537}" destId="{E2371B9F-8601-4820-8DCD-5167A90D1EBA}" srcOrd="1" destOrd="0" parTransId="{3E320931-98C8-4FE6-A2E5-DC5DDDA0DF5A}" sibTransId="{E6F49457-0DEE-4DB3-8FFC-4802CF3944B3}"/>
    <dgm:cxn modelId="{4F4C1AE9-CC9D-40B5-A137-E25F261A2BEC}" srcId="{E2371B9F-8601-4820-8DCD-5167A90D1EBA}" destId="{329DB113-7E61-4F32-9C91-2F95F8AAB626}" srcOrd="0" destOrd="0" parTransId="{AB08715C-82A0-44C2-82C4-8F86ED55E422}" sibTransId="{C146D019-E139-46B8-8FDC-8DBEFE7C0319}"/>
    <dgm:cxn modelId="{E5D8EFF1-0DDA-48B8-93BF-A52F415D60BA}" srcId="{243C63FF-9AC8-4DCC-B640-69B8890F8537}" destId="{57AA0809-3111-4D6B-A701-128945B6426C}" srcOrd="2" destOrd="0" parTransId="{3BF702D8-8558-4926-B967-DF2EC08E1EE3}" sibTransId="{8262DB0E-B1EB-4979-B286-9CB407959329}"/>
    <dgm:cxn modelId="{6FF75598-077C-4C02-A26E-D23E0DDF3BF8}" type="presParOf" srcId="{C0660FDC-10DB-4413-9100-B1BC11F174F0}" destId="{20E4624C-A091-44DC-AA98-E0EEAD390DE7}" srcOrd="0" destOrd="0" presId="urn:microsoft.com/office/officeart/2024/3/layout/hArchList1"/>
    <dgm:cxn modelId="{177F6627-094C-4891-B81A-98AC899046CA}" type="presParOf" srcId="{20E4624C-A091-44DC-AA98-E0EEAD390DE7}" destId="{93EABE91-8D65-4E94-92F2-2BDEBE3B2FCD}" srcOrd="0" destOrd="0" presId="urn:microsoft.com/office/officeart/2024/3/layout/hArchList1"/>
    <dgm:cxn modelId="{2751FACC-38A8-4EFE-BC76-897745C22F1C}" type="presParOf" srcId="{20E4624C-A091-44DC-AA98-E0EEAD390DE7}" destId="{0A6E2FA3-549E-49EA-A37F-5A6FF99F61C2}" srcOrd="1" destOrd="0" presId="urn:microsoft.com/office/officeart/2024/3/layout/hArchList1"/>
    <dgm:cxn modelId="{C5474099-971E-4554-8079-E8B0E0D9B43B}" type="presParOf" srcId="{C0660FDC-10DB-4413-9100-B1BC11F174F0}" destId="{FF042EE3-779B-4BFF-B880-43B23581E362}" srcOrd="1" destOrd="0" presId="urn:microsoft.com/office/officeart/2024/3/layout/hArchList1"/>
    <dgm:cxn modelId="{E093A32B-3885-474D-9B21-59F7023B9788}" type="presParOf" srcId="{C0660FDC-10DB-4413-9100-B1BC11F174F0}" destId="{272CAFD7-7A7F-403F-9A83-FAAC6B29BF2F}" srcOrd="2" destOrd="0" presId="urn:microsoft.com/office/officeart/2024/3/layout/hArchList1"/>
    <dgm:cxn modelId="{05591947-71CF-4824-93E8-0438C7E36DAA}" type="presParOf" srcId="{272CAFD7-7A7F-403F-9A83-FAAC6B29BF2F}" destId="{E0C2B61C-185A-4DA5-B158-F8D342B6AA1A}" srcOrd="0" destOrd="0" presId="urn:microsoft.com/office/officeart/2024/3/layout/hArchList1"/>
    <dgm:cxn modelId="{66340528-E968-4E85-9F40-128A4511377D}" type="presParOf" srcId="{272CAFD7-7A7F-403F-9A83-FAAC6B29BF2F}" destId="{1173AB92-4066-458D-B734-FC155B5A42C3}" srcOrd="1" destOrd="0" presId="urn:microsoft.com/office/officeart/2024/3/layout/hArchList1"/>
    <dgm:cxn modelId="{3F1911D1-35E5-4827-B535-6D2792878A7E}" type="presParOf" srcId="{C0660FDC-10DB-4413-9100-B1BC11F174F0}" destId="{2EC3760C-D6FF-4D2C-80E6-50283200776C}" srcOrd="3" destOrd="0" presId="urn:microsoft.com/office/officeart/2024/3/layout/hArchList1"/>
    <dgm:cxn modelId="{BEC2DCAF-E01F-4E54-B2C3-E3AC03486AFD}" type="presParOf" srcId="{C0660FDC-10DB-4413-9100-B1BC11F174F0}" destId="{F0469784-450D-46F3-9E04-BC5EE8085059}" srcOrd="4" destOrd="0" presId="urn:microsoft.com/office/officeart/2024/3/layout/hArchList1"/>
    <dgm:cxn modelId="{71699288-6968-42AC-8A4A-12CE14B2EFD4}" type="presParOf" srcId="{F0469784-450D-46F3-9E04-BC5EE8085059}" destId="{6717DB07-B71C-440E-AF54-C2D3CDB7102C}" srcOrd="0" destOrd="0" presId="urn:microsoft.com/office/officeart/2024/3/layout/hArchList1"/>
    <dgm:cxn modelId="{349F3C36-BE59-4F24-BB16-A13DB1F7B8CC}" type="presParOf" srcId="{F0469784-450D-46F3-9E04-BC5EE8085059}" destId="{7F8D1157-20E8-4381-82CE-A8799C741892}"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18095-71AE-4147-ABB2-98E3E9EB4BD7}">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7142" r="16106" b="-2"/>
          <a:stretch/>
        </a:blipFill>
        <a:ln>
          <a:noFill/>
        </a:ln>
        <a:effectLst/>
      </dsp:spPr>
      <dsp:style>
        <a:lnRef idx="0">
          <a:scrgbClr r="0" g="0" b="0"/>
        </a:lnRef>
        <a:fillRef idx="3">
          <a:scrgbClr r="0" g="0" b="0"/>
        </a:fillRef>
        <a:effectRef idx="2">
          <a:scrgbClr r="0" g="0" b="0"/>
        </a:effectRef>
        <a:fontRef idx="minor">
          <a:schemeClr val="lt1"/>
        </a:fontRef>
      </dsp:style>
    </dsp:sp>
    <dsp:sp modelId="{243640E8-2209-42DD-965A-FC2AE5FEAD99}">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Concurrent Database Access</a:t>
          </a:r>
        </a:p>
      </dsp:txBody>
      <dsp:txXfrm>
        <a:off x="1730765" y="0"/>
        <a:ext cx="9598078" cy="385336"/>
      </dsp:txXfrm>
    </dsp:sp>
    <dsp:sp modelId="{C1B50E9C-9A7F-420F-B1EE-DF2D9C3092EB}">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Concurrency enables multiple users to interact with the database at the same time without conflicts or errors.</a:t>
          </a:r>
        </a:p>
      </dsp:txBody>
      <dsp:txXfrm>
        <a:off x="1730765" y="385336"/>
        <a:ext cx="9598078" cy="1165429"/>
      </dsp:txXfrm>
    </dsp:sp>
    <dsp:sp modelId="{689EC249-42D2-45E1-AD91-A34B50CB4220}">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779" r="16469" b="-2"/>
          <a:stretch/>
        </a:blipFill>
        <a:ln>
          <a:noFill/>
        </a:ln>
        <a:effectLst/>
      </dsp:spPr>
      <dsp:style>
        <a:lnRef idx="0">
          <a:scrgbClr r="0" g="0" b="0"/>
        </a:lnRef>
        <a:fillRef idx="3">
          <a:scrgbClr r="0" g="0" b="0"/>
        </a:fillRef>
        <a:effectRef idx="2">
          <a:scrgbClr r="0" g="0" b="0"/>
        </a:effectRef>
        <a:fontRef idx="minor">
          <a:schemeClr val="lt1"/>
        </a:fontRef>
      </dsp:style>
    </dsp:sp>
    <dsp:sp modelId="{9695BF4C-CC22-4E58-9B1B-0757A9E39384}">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Data Accuracy and Integrity</a:t>
          </a:r>
        </a:p>
      </dsp:txBody>
      <dsp:txXfrm>
        <a:off x="1730765" y="1674826"/>
        <a:ext cx="9598078" cy="385336"/>
      </dsp:txXfrm>
    </dsp:sp>
    <dsp:sp modelId="{218C29C6-8011-4BCC-98B7-9F63A6720101}">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Concurrency is essential for maintaining data accuracy and preventing inconsistencies in multi-user environments.</a:t>
          </a:r>
        </a:p>
      </dsp:txBody>
      <dsp:txXfrm>
        <a:off x="1730765" y="2060162"/>
        <a:ext cx="9598078" cy="1165429"/>
      </dsp:txXfrm>
    </dsp:sp>
    <dsp:sp modelId="{3BE7A187-9B68-441D-B488-D54F67C79A04}">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3438" r="20310" b="-4"/>
          <a:stretch/>
        </a:blipFill>
        <a:ln>
          <a:noFill/>
        </a:ln>
        <a:effectLst/>
      </dsp:spPr>
      <dsp:style>
        <a:lnRef idx="0">
          <a:scrgbClr r="0" g="0" b="0"/>
        </a:lnRef>
        <a:fillRef idx="3">
          <a:scrgbClr r="0" g="0" b="0"/>
        </a:fillRef>
        <a:effectRef idx="2">
          <a:scrgbClr r="0" g="0" b="0"/>
        </a:effectRef>
        <a:fontRef idx="minor">
          <a:schemeClr val="lt1"/>
        </a:fontRef>
      </dsp:style>
    </dsp:sp>
    <dsp:sp modelId="{DB96E304-BB5C-4B63-B2B7-5AB21019774E}">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Maximizing Throughput</a:t>
          </a:r>
        </a:p>
      </dsp:txBody>
      <dsp:txXfrm>
        <a:off x="1730765" y="3349652"/>
        <a:ext cx="9598078" cy="385336"/>
      </dsp:txXfrm>
    </dsp:sp>
    <dsp:sp modelId="{D90D4AAF-3F89-47E0-B835-C93BDEE4702F}">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Efficient concurrency control maximizes system throughput by managing multiple operations smoothly.</a:t>
          </a:r>
        </a:p>
      </dsp:txBody>
      <dsp:txXfrm>
        <a:off x="1730765" y="3734989"/>
        <a:ext cx="9598078" cy="11654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4C783-73FA-43F8-ACA1-7B693372F256}">
      <dsp:nvSpPr>
        <dsp:cNvPr id="0" name=""/>
        <dsp:cNvSpPr/>
      </dsp:nvSpPr>
      <dsp:spPr>
        <a:xfrm>
          <a:off x="0" y="0"/>
          <a:ext cx="1550765" cy="15507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477" r="19024" b="1"/>
          <a:stretch/>
        </a:blipFill>
        <a:ln>
          <a:noFill/>
        </a:ln>
        <a:effectLst/>
      </dsp:spPr>
      <dsp:style>
        <a:lnRef idx="0">
          <a:scrgbClr r="0" g="0" b="0"/>
        </a:lnRef>
        <a:fillRef idx="3">
          <a:scrgbClr r="0" g="0" b="0"/>
        </a:fillRef>
        <a:effectRef idx="2">
          <a:scrgbClr r="0" g="0" b="0"/>
        </a:effectRef>
        <a:fontRef idx="minor">
          <a:schemeClr val="lt1"/>
        </a:fontRef>
      </dsp:style>
    </dsp:sp>
    <dsp:sp modelId="{1258184A-3D2C-4D63-8CA3-685CDAEA0808}">
      <dsp:nvSpPr>
        <dsp:cNvPr id="0" name=""/>
        <dsp:cNvSpPr/>
      </dsp:nvSpPr>
      <dsp:spPr>
        <a:xfrm>
          <a:off x="1730765" y="0"/>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Dynamic Management Views Overview</a:t>
          </a:r>
        </a:p>
      </dsp:txBody>
      <dsp:txXfrm>
        <a:off x="1730765" y="0"/>
        <a:ext cx="9598078" cy="385336"/>
      </dsp:txXfrm>
    </dsp:sp>
    <dsp:sp modelId="{4AC60B2C-464E-4FE4-A7B5-5EB659BF65BE}">
      <dsp:nvSpPr>
        <dsp:cNvPr id="0" name=""/>
        <dsp:cNvSpPr/>
      </dsp:nvSpPr>
      <dsp:spPr>
        <a:xfrm>
          <a:off x="1730765" y="385336"/>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DMVs in SQL Server provide real-time insight into lock status and system performance metrics.</a:t>
          </a:r>
        </a:p>
      </dsp:txBody>
      <dsp:txXfrm>
        <a:off x="1730765" y="385336"/>
        <a:ext cx="9598078" cy="1165429"/>
      </dsp:txXfrm>
    </dsp:sp>
    <dsp:sp modelId="{DEB95F3A-6FD5-4455-A81D-13467DE757C0}">
      <dsp:nvSpPr>
        <dsp:cNvPr id="0" name=""/>
        <dsp:cNvSpPr/>
      </dsp:nvSpPr>
      <dsp:spPr>
        <a:xfrm>
          <a:off x="0" y="1674826"/>
          <a:ext cx="1550765" cy="15507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0480" r="26773" b="5"/>
          <a:stretch/>
        </a:blipFill>
        <a:ln>
          <a:noFill/>
        </a:ln>
        <a:effectLst/>
      </dsp:spPr>
      <dsp:style>
        <a:lnRef idx="0">
          <a:scrgbClr r="0" g="0" b="0"/>
        </a:lnRef>
        <a:fillRef idx="3">
          <a:scrgbClr r="0" g="0" b="0"/>
        </a:fillRef>
        <a:effectRef idx="2">
          <a:scrgbClr r="0" g="0" b="0"/>
        </a:effectRef>
        <a:fontRef idx="minor">
          <a:schemeClr val="lt1"/>
        </a:fontRef>
      </dsp:style>
    </dsp:sp>
    <dsp:sp modelId="{912E8EAB-5F88-4430-AE75-EFDCB3597420}">
      <dsp:nvSpPr>
        <dsp:cNvPr id="0" name=""/>
        <dsp:cNvSpPr/>
      </dsp:nvSpPr>
      <dsp:spPr>
        <a:xfrm>
          <a:off x="1730765" y="1674826"/>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System Views for Lock Monitoring</a:t>
          </a:r>
        </a:p>
      </dsp:txBody>
      <dsp:txXfrm>
        <a:off x="1730765" y="1674826"/>
        <a:ext cx="9598078" cy="385336"/>
      </dsp:txXfrm>
    </dsp:sp>
    <dsp:sp modelId="{3E7662C3-6B44-4E42-ABE7-6E378134A9E2}">
      <dsp:nvSpPr>
        <dsp:cNvPr id="0" name=""/>
        <dsp:cNvSpPr/>
      </dsp:nvSpPr>
      <dsp:spPr>
        <a:xfrm>
          <a:off x="1730765" y="2060162"/>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System views help identify active locks and concurrency conflicts to diagnose database issues.</a:t>
          </a:r>
        </a:p>
      </dsp:txBody>
      <dsp:txXfrm>
        <a:off x="1730765" y="2060162"/>
        <a:ext cx="9598078" cy="1165429"/>
      </dsp:txXfrm>
    </dsp:sp>
    <dsp:sp modelId="{8BEBC969-1A43-4077-82E1-9E7D582AA4E5}">
      <dsp:nvSpPr>
        <dsp:cNvPr id="0" name=""/>
        <dsp:cNvSpPr/>
      </dsp:nvSpPr>
      <dsp:spPr>
        <a:xfrm>
          <a:off x="0" y="3349652"/>
          <a:ext cx="1550765" cy="15507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5110" r="21142" b="3"/>
          <a:stretch/>
        </a:blipFill>
        <a:ln>
          <a:noFill/>
        </a:ln>
        <a:effectLst/>
      </dsp:spPr>
      <dsp:style>
        <a:lnRef idx="0">
          <a:scrgbClr r="0" g="0" b="0"/>
        </a:lnRef>
        <a:fillRef idx="3">
          <a:scrgbClr r="0" g="0" b="0"/>
        </a:fillRef>
        <a:effectRef idx="2">
          <a:scrgbClr r="0" g="0" b="0"/>
        </a:effectRef>
        <a:fontRef idx="minor">
          <a:schemeClr val="lt1"/>
        </a:fontRef>
      </dsp:style>
    </dsp:sp>
    <dsp:sp modelId="{8FAF4D8F-8B29-4428-B552-7BEA29DC43E6}">
      <dsp:nvSpPr>
        <dsp:cNvPr id="0" name=""/>
        <dsp:cNvSpPr/>
      </dsp:nvSpPr>
      <dsp:spPr>
        <a:xfrm>
          <a:off x="1730765" y="3349652"/>
          <a:ext cx="9598078" cy="385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Diagnosing Performance Issues</a:t>
          </a:r>
        </a:p>
      </dsp:txBody>
      <dsp:txXfrm>
        <a:off x="1730765" y="3349652"/>
        <a:ext cx="9598078" cy="385336"/>
      </dsp:txXfrm>
    </dsp:sp>
    <dsp:sp modelId="{EFEDCEC4-DBEA-4799-B9B9-4856E59C81B6}">
      <dsp:nvSpPr>
        <dsp:cNvPr id="0" name=""/>
        <dsp:cNvSpPr/>
      </dsp:nvSpPr>
      <dsp:spPr>
        <a:xfrm>
          <a:off x="1730765" y="3734989"/>
          <a:ext cx="9598078" cy="1165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Using DMVs and system views aids in troubleshooting performance bottlenecks caused by locking.</a:t>
          </a:r>
        </a:p>
      </dsp:txBody>
      <dsp:txXfrm>
        <a:off x="1730765" y="3734989"/>
        <a:ext cx="9598078" cy="11654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ABE91-8D65-4E94-92F2-2BDEBE3B2FCD}">
      <dsp:nvSpPr>
        <dsp:cNvPr id="0" name=""/>
        <dsp:cNvSpPr/>
      </dsp:nvSpPr>
      <dsp:spPr>
        <a:xfrm>
          <a:off x="0"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Locking</a:t>
          </a:r>
        </a:p>
      </dsp:txBody>
      <dsp:txXfrm>
        <a:off x="0" y="0"/>
        <a:ext cx="2303145" cy="624349"/>
      </dsp:txXfrm>
    </dsp:sp>
    <dsp:sp modelId="{0A6E2FA3-549E-49EA-A37F-5A6FF99F61C2}">
      <dsp:nvSpPr>
        <dsp:cNvPr id="0" name=""/>
        <dsp:cNvSpPr/>
      </dsp:nvSpPr>
      <dsp:spPr>
        <a:xfrm>
          <a:off x="0"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Locks are vital to maintain database integrity and prevent data conflicts during concurrent access by multiple users.</a:t>
          </a:r>
        </a:p>
      </dsp:txBody>
      <dsp:txXfrm>
        <a:off x="0" y="624349"/>
        <a:ext cx="2303145" cy="1606786"/>
      </dsp:txXfrm>
    </dsp:sp>
    <dsp:sp modelId="{E0C2B61C-185A-4DA5-B158-F8D342B6AA1A}">
      <dsp:nvSpPr>
        <dsp:cNvPr id="0" name=""/>
        <dsp:cNvSpPr/>
      </dsp:nvSpPr>
      <dsp:spPr>
        <a:xfrm>
          <a:off x="253345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Concurrency Management</a:t>
          </a:r>
        </a:p>
      </dsp:txBody>
      <dsp:txXfrm>
        <a:off x="2533459" y="0"/>
        <a:ext cx="2303145" cy="624349"/>
      </dsp:txXfrm>
    </dsp:sp>
    <dsp:sp modelId="{1173AB92-4066-458D-B734-FC155B5A42C3}">
      <dsp:nvSpPr>
        <dsp:cNvPr id="0" name=""/>
        <dsp:cNvSpPr/>
      </dsp:nvSpPr>
      <dsp:spPr>
        <a:xfrm>
          <a:off x="253345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Effective concurrency control ensures high performance and smooth user experience in multi-user database environments.</a:t>
          </a:r>
        </a:p>
      </dsp:txBody>
      <dsp:txXfrm>
        <a:off x="2533459" y="624349"/>
        <a:ext cx="2303145" cy="1606786"/>
      </dsp:txXfrm>
    </dsp:sp>
    <dsp:sp modelId="{6717DB07-B71C-440E-AF54-C2D3CDB7102C}">
      <dsp:nvSpPr>
        <dsp:cNvPr id="0" name=""/>
        <dsp:cNvSpPr/>
      </dsp:nvSpPr>
      <dsp:spPr>
        <a:xfrm>
          <a:off x="5066919" y="0"/>
          <a:ext cx="2303145" cy="62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a:t>
          </a:r>
        </a:p>
      </dsp:txBody>
      <dsp:txXfrm>
        <a:off x="5066919" y="0"/>
        <a:ext cx="2303145" cy="624349"/>
      </dsp:txXfrm>
    </dsp:sp>
    <dsp:sp modelId="{7F8D1157-20E8-4381-82CE-A8799C741892}">
      <dsp:nvSpPr>
        <dsp:cNvPr id="0" name=""/>
        <dsp:cNvSpPr/>
      </dsp:nvSpPr>
      <dsp:spPr>
        <a:xfrm>
          <a:off x="5066919" y="624349"/>
          <a:ext cx="2303145" cy="1606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Applying best practices in locking and concurrency reduces issues and enhances the robustness of database applications.</a:t>
          </a:r>
        </a:p>
      </dsp:txBody>
      <dsp:txXfrm>
        <a:off x="5066919" y="624349"/>
        <a:ext cx="2303145" cy="1606786"/>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5287E-36C7-4A2C-B65A-4333493F9CCA}" type="datetimeFigureOut">
              <a:rPr lang="en-IN" smtClean="0"/>
              <a:t>14-11-2025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6AF92-DA3F-4023-A67D-488961E08F54}" type="slidenum">
              <a:rPr lang="en-IN" smtClean="0"/>
              <a:t>‹#›</a:t>
            </a:fld>
            <a:endParaRPr lang="en-IN"/>
          </a:p>
        </p:txBody>
      </p:sp>
    </p:spTree>
    <p:extLst>
      <p:ext uri="{BB962C8B-B14F-4D97-AF65-F5344CB8AC3E}">
        <p14:creationId xmlns:p14="http://schemas.microsoft.com/office/powerpoint/2010/main" val="169536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dirty="0"/>
              <a:t>
---
This presentation provides an in-depth understanding of SQL Server locks and concurrency. We will explore fundamental concepts, types of locks, concurrency control mechanisms, challenges like deadlocks, and practical examples to optimize database performance.
</a:t>
            </a:r>
          </a:p>
        </p:txBody>
      </p:sp>
      <p:sp>
        <p:nvSpPr>
          <p:cNvPr id="4" name="Slide Number Placeholder 3"/>
          <p:cNvSpPr>
            <a:spLocks noGrp="1"/>
          </p:cNvSpPr>
          <p:nvPr>
            <p:ph type="sldNum" sz="quarter" idx="5"/>
          </p:nvPr>
        </p:nvSpPr>
        <p:spPr/>
        <p:txBody>
          <a:bodyPr/>
          <a:lstStyle/>
          <a:p>
            <a:fld id="{629D48D4-C705-4B04-9F55-E828B8A2E85F}" type="slidenum">
              <a:rPr lang="en-IN" smtClean="0"/>
              <a:t>1</a:t>
            </a:fld>
            <a:endParaRPr lang="en-IN"/>
          </a:p>
        </p:txBody>
      </p:sp>
    </p:spTree>
    <p:extLst>
      <p:ext uri="{BB962C8B-B14F-4D97-AF65-F5344CB8AC3E}">
        <p14:creationId xmlns:p14="http://schemas.microsoft.com/office/powerpoint/2010/main" val="1362028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Lock escalation converts many fine-grained locks into a higher-level lock to reduce overhead, but it can reduce concurrency and cause blocking. Understanding escalation helps optimize performance.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10</a:t>
            </a:fld>
            <a:endParaRPr lang="en-IN"/>
          </a:p>
        </p:txBody>
      </p:sp>
    </p:spTree>
    <p:extLst>
      <p:ext uri="{BB962C8B-B14F-4D97-AF65-F5344CB8AC3E}">
        <p14:creationId xmlns:p14="http://schemas.microsoft.com/office/powerpoint/2010/main" val="1186041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section compares pessimistic and optimistic concurrency control, explores SQL Server isolation levels, and provides examples of how isolation affects locking and transaction behavior.</a:t>
            </a:r>
          </a:p>
        </p:txBody>
      </p:sp>
      <p:sp>
        <p:nvSpPr>
          <p:cNvPr id="4" name="Slide Number Placeholder 3"/>
          <p:cNvSpPr>
            <a:spLocks noGrp="1"/>
          </p:cNvSpPr>
          <p:nvPr>
            <p:ph type="sldNum" sz="quarter" idx="5"/>
          </p:nvPr>
        </p:nvSpPr>
        <p:spPr/>
        <p:txBody>
          <a:bodyPr/>
          <a:lstStyle/>
          <a:p>
            <a:fld id="{629D48D4-C705-4B04-9F55-E828B8A2E85F}" type="slidenum">
              <a:rPr lang="en-IN" smtClean="0"/>
              <a:t>11</a:t>
            </a:fld>
            <a:endParaRPr lang="en-IN"/>
          </a:p>
        </p:txBody>
      </p:sp>
    </p:spTree>
    <p:extLst>
      <p:ext uri="{BB962C8B-B14F-4D97-AF65-F5344CB8AC3E}">
        <p14:creationId xmlns:p14="http://schemas.microsoft.com/office/powerpoint/2010/main" val="48313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Pessimistic concurrency uses locking to prevent conflicts, while optimistic concurrency assumes conflicts are rare and uses versioning to detect conflicts after they occur, reducing locking overhead.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12</a:t>
            </a:fld>
            <a:endParaRPr lang="en-IN"/>
          </a:p>
        </p:txBody>
      </p:sp>
    </p:spTree>
    <p:extLst>
      <p:ext uri="{BB962C8B-B14F-4D97-AF65-F5344CB8AC3E}">
        <p14:creationId xmlns:p14="http://schemas.microsoft.com/office/powerpoint/2010/main" val="2159956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Isolation levels control the visibility of changes between transactions. Lower levels allow more concurrency with possible anomalies, while higher levels increase data integrity but reduce concurrency.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13</a:t>
            </a:fld>
            <a:endParaRPr lang="en-IN"/>
          </a:p>
        </p:txBody>
      </p:sp>
    </p:spTree>
    <p:extLst>
      <p:ext uri="{BB962C8B-B14F-4D97-AF65-F5344CB8AC3E}">
        <p14:creationId xmlns:p14="http://schemas.microsoft.com/office/powerpoint/2010/main" val="3468071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explore practical examples demonstrating how different isolation levels influence the locking behavior, transaction blocking, and potential concurrency issues.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14</a:t>
            </a:fld>
            <a:endParaRPr lang="en-IN"/>
          </a:p>
        </p:txBody>
      </p:sp>
    </p:spTree>
    <p:extLst>
      <p:ext uri="{BB962C8B-B14F-4D97-AF65-F5344CB8AC3E}">
        <p14:creationId xmlns:p14="http://schemas.microsoft.com/office/powerpoint/2010/main" val="2605154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Deadlocks and blocking are common concurrency challenges. This section explains how blocking happens, how to identify deadlocks, their causes, and strategies to prevent and resolve them effectively.</a:t>
            </a:r>
          </a:p>
        </p:txBody>
      </p:sp>
      <p:sp>
        <p:nvSpPr>
          <p:cNvPr id="4" name="Slide Number Placeholder 3"/>
          <p:cNvSpPr>
            <a:spLocks noGrp="1"/>
          </p:cNvSpPr>
          <p:nvPr>
            <p:ph type="sldNum" sz="quarter" idx="5"/>
          </p:nvPr>
        </p:nvSpPr>
        <p:spPr/>
        <p:txBody>
          <a:bodyPr/>
          <a:lstStyle/>
          <a:p>
            <a:fld id="{629D48D4-C705-4B04-9F55-E828B8A2E85F}" type="slidenum">
              <a:rPr lang="en-IN" smtClean="0"/>
              <a:t>15</a:t>
            </a:fld>
            <a:endParaRPr lang="en-IN"/>
          </a:p>
        </p:txBody>
      </p:sp>
    </p:spTree>
    <p:extLst>
      <p:ext uri="{BB962C8B-B14F-4D97-AF65-F5344CB8AC3E}">
        <p14:creationId xmlns:p14="http://schemas.microsoft.com/office/powerpoint/2010/main" val="264780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Blocking occurs when one transaction holds locks that prevent others from proceeding. Identifying blocking is crucial to maintain system responsiveness and avoid delays.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16</a:t>
            </a:fld>
            <a:endParaRPr lang="en-IN"/>
          </a:p>
        </p:txBody>
      </p:sp>
    </p:spTree>
    <p:extLst>
      <p:ext uri="{BB962C8B-B14F-4D97-AF65-F5344CB8AC3E}">
        <p14:creationId xmlns:p14="http://schemas.microsoft.com/office/powerpoint/2010/main" val="417583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Deadlocks happen when two or more transactions wait indefinitely for each other’s locks. Detection is possible through SQL Server error logs and monitoring tools, which help in troubleshooting.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17</a:t>
            </a:fld>
            <a:endParaRPr lang="en-IN"/>
          </a:p>
        </p:txBody>
      </p:sp>
    </p:spTree>
    <p:extLst>
      <p:ext uri="{BB962C8B-B14F-4D97-AF65-F5344CB8AC3E}">
        <p14:creationId xmlns:p14="http://schemas.microsoft.com/office/powerpoint/2010/main" val="3770045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Techniques to prevent deadlocks include minimizing lock duration, accessing objects in consistent order, using appropriate isolation levels, and applying retry logic in applications.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18</a:t>
            </a:fld>
            <a:endParaRPr lang="en-IN"/>
          </a:p>
        </p:txBody>
      </p:sp>
    </p:spTree>
    <p:extLst>
      <p:ext uri="{BB962C8B-B14F-4D97-AF65-F5344CB8AC3E}">
        <p14:creationId xmlns:p14="http://schemas.microsoft.com/office/powerpoint/2010/main" val="2834097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section demonstrates lock behavior with SQL queries, shows how to interpret lock information via system views and DMVs, and summarizes best practices for designing high-concurrency applications.</a:t>
            </a:r>
          </a:p>
        </p:txBody>
      </p:sp>
      <p:sp>
        <p:nvSpPr>
          <p:cNvPr id="4" name="Slide Number Placeholder 3"/>
          <p:cNvSpPr>
            <a:spLocks noGrp="1"/>
          </p:cNvSpPr>
          <p:nvPr>
            <p:ph type="sldNum" sz="quarter" idx="5"/>
          </p:nvPr>
        </p:nvSpPr>
        <p:spPr/>
        <p:txBody>
          <a:bodyPr/>
          <a:lstStyle/>
          <a:p>
            <a:fld id="{629D48D4-C705-4B04-9F55-E828B8A2E85F}" type="slidenum">
              <a:rPr lang="en-IN" smtClean="0"/>
              <a:t>19</a:t>
            </a:fld>
            <a:endParaRPr lang="en-IN"/>
          </a:p>
        </p:txBody>
      </p:sp>
    </p:spTree>
    <p:extLst>
      <p:ext uri="{BB962C8B-B14F-4D97-AF65-F5344CB8AC3E}">
        <p14:creationId xmlns:p14="http://schemas.microsoft.com/office/powerpoint/2010/main" val="207286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will cover five main topics: fundamentals of concurrency in SQL Server, types of locks, concurrency control mechanisms, deadlocks and blocking, and practical examples with best practices for high-concurrency applications.</a:t>
            </a:r>
          </a:p>
        </p:txBody>
      </p:sp>
      <p:sp>
        <p:nvSpPr>
          <p:cNvPr id="4" name="Slide Number Placeholder 3"/>
          <p:cNvSpPr>
            <a:spLocks noGrp="1"/>
          </p:cNvSpPr>
          <p:nvPr>
            <p:ph type="sldNum" sz="quarter" idx="5"/>
          </p:nvPr>
        </p:nvSpPr>
        <p:spPr/>
        <p:txBody>
          <a:bodyPr/>
          <a:lstStyle/>
          <a:p>
            <a:fld id="{629D48D4-C705-4B04-9F55-E828B8A2E85F}" type="slidenum">
              <a:rPr lang="en-IN" smtClean="0"/>
              <a:t>2</a:t>
            </a:fld>
            <a:endParaRPr lang="en-IN"/>
          </a:p>
        </p:txBody>
      </p:sp>
    </p:spTree>
    <p:extLst>
      <p:ext uri="{BB962C8B-B14F-4D97-AF65-F5344CB8AC3E}">
        <p14:creationId xmlns:p14="http://schemas.microsoft.com/office/powerpoint/2010/main" val="211981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We will review sample SQL queries that reveal how locks are acquired and released during transactions, illustrating the impact on concurrent operations.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20</a:t>
            </a:fld>
            <a:endParaRPr lang="en-IN"/>
          </a:p>
        </p:txBody>
      </p:sp>
    </p:spTree>
    <p:extLst>
      <p:ext uri="{BB962C8B-B14F-4D97-AF65-F5344CB8AC3E}">
        <p14:creationId xmlns:p14="http://schemas.microsoft.com/office/powerpoint/2010/main" val="211520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SQL Server provides Dynamic Management Views (DMVs) and system views to monitor locks and concurrency. Understanding these tools helps diagnose performance issues.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21</a:t>
            </a:fld>
            <a:endParaRPr lang="en-IN"/>
          </a:p>
        </p:txBody>
      </p:sp>
    </p:spTree>
    <p:extLst>
      <p:ext uri="{BB962C8B-B14F-4D97-AF65-F5344CB8AC3E}">
        <p14:creationId xmlns:p14="http://schemas.microsoft.com/office/powerpoint/2010/main" val="191009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Best practices include choosing appropriate isolation levels, optimizing queries, reducing transaction scope, and using retry strategies to efficiently handle concurrency and locking.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22</a:t>
            </a:fld>
            <a:endParaRPr lang="en-IN"/>
          </a:p>
        </p:txBody>
      </p:sp>
    </p:spTree>
    <p:extLst>
      <p:ext uri="{BB962C8B-B14F-4D97-AF65-F5344CB8AC3E}">
        <p14:creationId xmlns:p14="http://schemas.microsoft.com/office/powerpoint/2010/main" val="2844375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Mastering SQL Server locks and concurrency is essential for building robust and high-performing database applications. Understanding these concepts and applying best practices helps prevent issues and ensures smooth concurrent access.</a:t>
            </a:r>
          </a:p>
        </p:txBody>
      </p:sp>
      <p:sp>
        <p:nvSpPr>
          <p:cNvPr id="4" name="Slide Number Placeholder 3"/>
          <p:cNvSpPr>
            <a:spLocks noGrp="1"/>
          </p:cNvSpPr>
          <p:nvPr>
            <p:ph type="sldNum" sz="quarter" idx="5"/>
          </p:nvPr>
        </p:nvSpPr>
        <p:spPr/>
        <p:txBody>
          <a:bodyPr/>
          <a:lstStyle/>
          <a:p>
            <a:fld id="{629D48D4-C705-4B04-9F55-E828B8A2E85F}" type="slidenum">
              <a:rPr lang="en-IN" smtClean="0"/>
              <a:t>23</a:t>
            </a:fld>
            <a:endParaRPr lang="en-IN"/>
          </a:p>
        </p:txBody>
      </p:sp>
    </p:spTree>
    <p:extLst>
      <p:ext uri="{BB962C8B-B14F-4D97-AF65-F5344CB8AC3E}">
        <p14:creationId xmlns:p14="http://schemas.microsoft.com/office/powerpoint/2010/main" val="623502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Concurrency enables multiple transactions to access data simultaneously while preserving data integrity. This section explains the basics of concurrency, transaction processing in SQL Server, and common problems like dirty reads, non-repeatable reads, and phantom reads.</a:t>
            </a:r>
          </a:p>
        </p:txBody>
      </p:sp>
      <p:sp>
        <p:nvSpPr>
          <p:cNvPr id="4" name="Slide Number Placeholder 3"/>
          <p:cNvSpPr>
            <a:spLocks noGrp="1"/>
          </p:cNvSpPr>
          <p:nvPr>
            <p:ph type="sldNum" sz="quarter" idx="5"/>
          </p:nvPr>
        </p:nvSpPr>
        <p:spPr/>
        <p:txBody>
          <a:bodyPr/>
          <a:lstStyle/>
          <a:p>
            <a:fld id="{629D48D4-C705-4B04-9F55-E828B8A2E85F}" type="slidenum">
              <a:rPr lang="en-IN" smtClean="0"/>
              <a:t>3</a:t>
            </a:fld>
            <a:endParaRPr lang="en-IN"/>
          </a:p>
        </p:txBody>
      </p:sp>
    </p:spTree>
    <p:extLst>
      <p:ext uri="{BB962C8B-B14F-4D97-AF65-F5344CB8AC3E}">
        <p14:creationId xmlns:p14="http://schemas.microsoft.com/office/powerpoint/2010/main" val="635817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Concurrency allows multiple users and applications to interact with the database concurrently without conflicts or inconsistencies. It is vital for maximizing throughput and ensuring data accuracy in multi-user environments.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4</a:t>
            </a:fld>
            <a:endParaRPr lang="en-IN"/>
          </a:p>
        </p:txBody>
      </p:sp>
    </p:spTree>
    <p:extLst>
      <p:ext uri="{BB962C8B-B14F-4D97-AF65-F5344CB8AC3E}">
        <p14:creationId xmlns:p14="http://schemas.microsoft.com/office/powerpoint/2010/main" val="2975544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SQL Server manages transactions to ensure atomicity, consistency, isolation, and durability. Understanding transaction processing helps explain how locks are applied to maintain data integrity during concurrent operations.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5</a:t>
            </a:fld>
            <a:endParaRPr lang="en-IN"/>
          </a:p>
        </p:txBody>
      </p:sp>
    </p:spTree>
    <p:extLst>
      <p:ext uri="{BB962C8B-B14F-4D97-AF65-F5344CB8AC3E}">
        <p14:creationId xmlns:p14="http://schemas.microsoft.com/office/powerpoint/2010/main" val="3504051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Concurrency problems arise when transactions interfere with each other. Dirty reads occur when a transaction reads uncommitted data; non-repeatable reads happen when data changes between reads; phantom reads occur when new rows appear in subsequent reads.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6</a:t>
            </a:fld>
            <a:endParaRPr lang="en-IN"/>
          </a:p>
        </p:txBody>
      </p:sp>
    </p:spTree>
    <p:extLst>
      <p:ext uri="{BB962C8B-B14F-4D97-AF65-F5344CB8AC3E}">
        <p14:creationId xmlns:p14="http://schemas.microsoft.com/office/powerpoint/2010/main" val="124578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SQL Server uses various lock types to control concurrent data access. This section covers lock granularity, lock modes, and lock escalation impacts on database performance.</a:t>
            </a:r>
          </a:p>
        </p:txBody>
      </p:sp>
      <p:sp>
        <p:nvSpPr>
          <p:cNvPr id="4" name="Slide Number Placeholder 3"/>
          <p:cNvSpPr>
            <a:spLocks noGrp="1"/>
          </p:cNvSpPr>
          <p:nvPr>
            <p:ph type="sldNum" sz="quarter" idx="5"/>
          </p:nvPr>
        </p:nvSpPr>
        <p:spPr/>
        <p:txBody>
          <a:bodyPr/>
          <a:lstStyle/>
          <a:p>
            <a:fld id="{629D48D4-C705-4B04-9F55-E828B8A2E85F}" type="slidenum">
              <a:rPr lang="en-IN" smtClean="0"/>
              <a:t>7</a:t>
            </a:fld>
            <a:endParaRPr lang="en-IN"/>
          </a:p>
        </p:txBody>
      </p:sp>
    </p:spTree>
    <p:extLst>
      <p:ext uri="{BB962C8B-B14F-4D97-AF65-F5344CB8AC3E}">
        <p14:creationId xmlns:p14="http://schemas.microsoft.com/office/powerpoint/2010/main" val="125411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Locks in SQL Server can be applied at different levels — from rows to pages, tables, or entire databases. Finer granularity locks allow more concurrency but require more overhead.</a:t>
            </a:r>
          </a:p>
        </p:txBody>
      </p:sp>
      <p:sp>
        <p:nvSpPr>
          <p:cNvPr id="4" name="Slide Number Placeholder 3"/>
          <p:cNvSpPr>
            <a:spLocks noGrp="1"/>
          </p:cNvSpPr>
          <p:nvPr>
            <p:ph type="sldNum" sz="quarter" idx="5"/>
          </p:nvPr>
        </p:nvSpPr>
        <p:spPr/>
        <p:txBody>
          <a:bodyPr/>
          <a:lstStyle/>
          <a:p>
            <a:fld id="{629D48D4-C705-4B04-9F55-E828B8A2E85F}" type="slidenum">
              <a:rPr lang="en-IN" smtClean="0"/>
              <a:t>8</a:t>
            </a:fld>
            <a:endParaRPr lang="en-IN"/>
          </a:p>
        </p:txBody>
      </p:sp>
    </p:spTree>
    <p:extLst>
      <p:ext uri="{BB962C8B-B14F-4D97-AF65-F5344CB8AC3E}">
        <p14:creationId xmlns:p14="http://schemas.microsoft.com/office/powerpoint/2010/main" val="294963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
---
Lock modes define the type of access granted. Shared locks allow reading, exclusive locks allow writing, update locks prevent deadlocks, intent locks indicate planned locks at lower levels, and schema locks protect metadata.
Image source: Microsoft 365 content library
</a:t>
            </a:r>
          </a:p>
        </p:txBody>
      </p:sp>
      <p:sp>
        <p:nvSpPr>
          <p:cNvPr id="4" name="Slide Number Placeholder 3"/>
          <p:cNvSpPr>
            <a:spLocks noGrp="1"/>
          </p:cNvSpPr>
          <p:nvPr>
            <p:ph type="sldNum" sz="quarter" idx="5"/>
          </p:nvPr>
        </p:nvSpPr>
        <p:spPr/>
        <p:txBody>
          <a:bodyPr/>
          <a:lstStyle/>
          <a:p>
            <a:fld id="{629D48D4-C705-4B04-9F55-E828B8A2E85F}" type="slidenum">
              <a:rPr lang="en-IN" smtClean="0"/>
              <a:t>9</a:t>
            </a:fld>
            <a:endParaRPr lang="en-IN"/>
          </a:p>
        </p:txBody>
      </p:sp>
    </p:spTree>
    <p:extLst>
      <p:ext uri="{BB962C8B-B14F-4D97-AF65-F5344CB8AC3E}">
        <p14:creationId xmlns:p14="http://schemas.microsoft.com/office/powerpoint/2010/main" val="2334651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9317736" cy="4453128"/>
          </a:xfrm>
        </p:spPr>
        <p:txBody>
          <a:bodyPr anchor="t">
            <a:normAutofit/>
          </a:bodyPr>
          <a:lstStyle>
            <a:lvl1pPr algn="l">
              <a:defRPr sz="9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CF91071A-A69E-4756-A27D-7C7C5F9F32BB}"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5741599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429768" y="411480"/>
            <a:ext cx="11045952" cy="1828800"/>
          </a:xfrm>
        </p:spPr>
        <p:txBody>
          <a:bodyPr anchor="t">
            <a:normAutofit/>
          </a:bodyPr>
          <a:lstStyle>
            <a:lvl1pPr>
              <a:defRPr sz="80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272784" y="2423160"/>
            <a:ext cx="5202936" cy="3858768"/>
          </a:xfrm>
        </p:spPr>
        <p:txBody>
          <a:bodyPr vert="horz" lIns="91440" tIns="45720" rIns="91440" bIns="45720" rtlCol="0">
            <a:normAutofit/>
          </a:bodyPr>
          <a:lstStyle>
            <a:lvl1pPr marL="457200" indent="-4572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7693105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644383" y="1012952"/>
            <a:ext cx="4023360" cy="1636776"/>
          </a:xfrm>
        </p:spPr>
        <p:txBody>
          <a:bodyPr anchor="b">
            <a:normAutofit/>
          </a:bodyPr>
          <a:lstStyle>
            <a:lvl1pPr>
              <a:defRPr sz="4800"/>
            </a:lvl1pPr>
          </a:lstStyle>
          <a:p>
            <a:r>
              <a:rPr lang="en-US"/>
              <a:t>Click to edit Master title style</a:t>
            </a:r>
          </a:p>
        </p:txBody>
      </p:sp>
      <p:sp>
        <p:nvSpPr>
          <p:cNvPr id="10" name="Picture Placeholder 7">
            <a:extLst>
              <a:ext uri="{FF2B5EF4-FFF2-40B4-BE49-F238E27FC236}">
                <a16:creationId xmlns:a16="http://schemas.microsoft.com/office/drawing/2014/main" id="{BA22E09C-1954-DBFC-E669-2449D22D2D2E}"/>
              </a:ext>
            </a:extLst>
          </p:cNvPr>
          <p:cNvSpPr>
            <a:spLocks noGrp="1"/>
          </p:cNvSpPr>
          <p:nvPr>
            <p:ph type="pic" sz="quarter" idx="14"/>
          </p:nvPr>
        </p:nvSpPr>
        <p:spPr>
          <a:xfrm>
            <a:off x="342901" y="345109"/>
            <a:ext cx="6714969" cy="6163508"/>
          </a:xfrm>
          <a:custGeom>
            <a:avLst/>
            <a:gdLst>
              <a:gd name="connsiteX0" fmla="*/ 312551 w 6714969"/>
              <a:gd name="connsiteY0" fmla="*/ 0 h 6163508"/>
              <a:gd name="connsiteX1" fmla="*/ 6402418 w 6714969"/>
              <a:gd name="connsiteY1" fmla="*/ 0 h 6163508"/>
              <a:gd name="connsiteX2" fmla="*/ 6714969 w 6714969"/>
              <a:gd name="connsiteY2" fmla="*/ 312551 h 6163508"/>
              <a:gd name="connsiteX3" fmla="*/ 6714969 w 6714969"/>
              <a:gd name="connsiteY3" fmla="*/ 5850957 h 6163508"/>
              <a:gd name="connsiteX4" fmla="*/ 6402418 w 6714969"/>
              <a:gd name="connsiteY4" fmla="*/ 6163508 h 6163508"/>
              <a:gd name="connsiteX5" fmla="*/ 312551 w 6714969"/>
              <a:gd name="connsiteY5" fmla="*/ 6163508 h 6163508"/>
              <a:gd name="connsiteX6" fmla="*/ 0 w 6714969"/>
              <a:gd name="connsiteY6" fmla="*/ 5850957 h 6163508"/>
              <a:gd name="connsiteX7" fmla="*/ 0 w 6714969"/>
              <a:gd name="connsiteY7" fmla="*/ 312551 h 6163508"/>
              <a:gd name="connsiteX8" fmla="*/ 312551 w 6714969"/>
              <a:gd name="connsiteY8" fmla="*/ 0 h 61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4969" h="6163508">
                <a:moveTo>
                  <a:pt x="312551" y="0"/>
                </a:moveTo>
                <a:lnTo>
                  <a:pt x="6402418" y="0"/>
                </a:lnTo>
                <a:cubicBezTo>
                  <a:pt x="6575035" y="0"/>
                  <a:pt x="6714969" y="139934"/>
                  <a:pt x="6714969" y="312551"/>
                </a:cubicBezTo>
                <a:lnTo>
                  <a:pt x="6714969" y="5850957"/>
                </a:lnTo>
                <a:cubicBezTo>
                  <a:pt x="6714969" y="6023574"/>
                  <a:pt x="6575035" y="6163508"/>
                  <a:pt x="6402418" y="6163508"/>
                </a:cubicBezTo>
                <a:lnTo>
                  <a:pt x="312551" y="6163508"/>
                </a:lnTo>
                <a:cubicBezTo>
                  <a:pt x="139934" y="6163508"/>
                  <a:pt x="0" y="6023574"/>
                  <a:pt x="0" y="5850957"/>
                </a:cubicBezTo>
                <a:lnTo>
                  <a:pt x="0" y="312551"/>
                </a:lnTo>
                <a:cubicBezTo>
                  <a:pt x="0" y="139934"/>
                  <a:pt x="139934" y="0"/>
                  <a:pt x="312551" y="0"/>
                </a:cubicBezTo>
                <a:close/>
              </a:path>
            </a:pathLst>
          </a:custGeom>
          <a:blipFill>
            <a:blip r:embed="rId2"/>
            <a:stretch>
              <a:fillRect/>
            </a:stretch>
          </a:blipFill>
        </p:spPr>
        <p:txBody>
          <a:bodyPr wrap="square">
            <a:noAutofit/>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644384" y="2896616"/>
            <a:ext cx="4023360" cy="3364992"/>
          </a:xfrm>
        </p:spPr>
        <p:txBody>
          <a:bodyPr vert="horz" lIns="91440" tIns="45720" rIns="91440" bIns="45720" rtlCol="0">
            <a:normAutofit/>
          </a:bodyPr>
          <a:lstStyle>
            <a:lvl1pPr marL="342900" indent="-342900">
              <a:buFont typeface="+mj-lt"/>
              <a:buAutoNum type="arabicPeriod"/>
              <a:defRPr lang="en-US" dirty="0"/>
            </a:lvl1pPr>
            <a:lvl2pPr marL="571500" indent="-342900">
              <a:buFont typeface="+mj-lt"/>
              <a:buAutoNum type="arabicPeriod"/>
              <a:defRPr lang="en-US" dirty="0"/>
            </a:lvl2pPr>
            <a:lvl3pPr marL="800100" indent="-342900">
              <a:buFont typeface="+mj-lt"/>
              <a:buAutoNum type="arabicPeriod"/>
              <a:defRPr lang="en-US" dirty="0"/>
            </a:lvl3pPr>
            <a:lvl4pPr>
              <a:buFont typeface="+mj-lt"/>
              <a:buAutoNum type="arabicPeriod"/>
              <a:defRPr lang="en-US" dirty="0"/>
            </a:lvl4pPr>
            <a:lvl5pPr>
              <a:buFont typeface="+mj-lt"/>
              <a:buAutoNum type="arabicPeriod"/>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54420FBA-2DD9-4488-808B-852669FDC9B7}" type="datetime1">
              <a:rPr lang="en-US" smtClean="0"/>
              <a:t>11/14/2025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8942922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239D5A0-3316-4C32-929A-0D0DB97D10BB}"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7353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FBBADD7-305F-4EB9-8736-D791FAF7A4D4}"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3216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7" y="640080"/>
            <a:ext cx="11328845" cy="740664"/>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429768" y="1380744"/>
            <a:ext cx="11328844" cy="4901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649238A-C249-43B5-82BC-D29F8CAE992A}"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37154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478024"/>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478024"/>
            <a:ext cx="4325112" cy="24597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4546182-1DDF-4ACE-B05D-D855179AB21D}"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54675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14984" y="2039112"/>
            <a:ext cx="3813048" cy="353872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22392" y="2039112"/>
            <a:ext cx="5047488" cy="3538728"/>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1879F24-F3CA-4AD0-8BF8-AB0BBB30EE08}"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45119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00200"/>
            <a:ext cx="4142232" cy="4636008"/>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422392" y="1600200"/>
            <a:ext cx="5788152" cy="463600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4342EAA-E00A-40E8-8E99-2669E0367007}"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214057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4032504" cy="3621024"/>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422392" y="640080"/>
            <a:ext cx="5971032" cy="572414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4035030-C135-4A24-944D-06B773D2F2E6}"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30207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719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AA5E6FB-0D10-49C4-88DE-98215C666BA1}"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1704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408176" y="1536192"/>
            <a:ext cx="9171432" cy="2615184"/>
          </a:xfrm>
        </p:spPr>
        <p:txBody>
          <a:bodyPr anchor="ctr">
            <a:normAutofit/>
          </a:bodyPr>
          <a:lstStyle>
            <a:lvl1pPr algn="ctr">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408176" y="4427554"/>
            <a:ext cx="9171432" cy="1143000"/>
          </a:xfrm>
        </p:spPr>
        <p:txBody>
          <a:bodyPr anchor="t">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20D1C923-C708-4EAA-A92A-FF81A8F7DA0D}"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9803740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50408" y="548640"/>
            <a:ext cx="6035040" cy="1143000"/>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F226A48-373B-47E6-1E90-9892366CC9F0}"/>
              </a:ext>
            </a:extLst>
          </p:cNvPr>
          <p:cNvSpPr>
            <a:spLocks noGrp="1"/>
          </p:cNvSpPr>
          <p:nvPr>
            <p:ph type="pic" sz="quarter" idx="13"/>
          </p:nvPr>
        </p:nvSpPr>
        <p:spPr>
          <a:xfrm>
            <a:off x="342900" y="342900"/>
            <a:ext cx="4501152" cy="6172200"/>
          </a:xfrm>
          <a:custGeom>
            <a:avLst/>
            <a:gdLst>
              <a:gd name="connsiteX0" fmla="*/ 332635 w 4501152"/>
              <a:gd name="connsiteY0" fmla="*/ 0 h 6172200"/>
              <a:gd name="connsiteX1" fmla="*/ 4168517 w 4501152"/>
              <a:gd name="connsiteY1" fmla="*/ 0 h 6172200"/>
              <a:gd name="connsiteX2" fmla="*/ 4501152 w 4501152"/>
              <a:gd name="connsiteY2" fmla="*/ 331423 h 6172200"/>
              <a:gd name="connsiteX3" fmla="*/ 4501152 w 4501152"/>
              <a:gd name="connsiteY3" fmla="*/ 5840778 h 6172200"/>
              <a:gd name="connsiteX4" fmla="*/ 4168517 w 4501152"/>
              <a:gd name="connsiteY4" fmla="*/ 6172200 h 6172200"/>
              <a:gd name="connsiteX5" fmla="*/ 332635 w 4501152"/>
              <a:gd name="connsiteY5" fmla="*/ 6172200 h 6172200"/>
              <a:gd name="connsiteX6" fmla="*/ 0 w 4501152"/>
              <a:gd name="connsiteY6" fmla="*/ 5840778 h 6172200"/>
              <a:gd name="connsiteX7" fmla="*/ 0 w 4501152"/>
              <a:gd name="connsiteY7" fmla="*/ 331423 h 6172200"/>
              <a:gd name="connsiteX8" fmla="*/ 332635 w 4501152"/>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1152" h="6172200">
                <a:moveTo>
                  <a:pt x="332635" y="0"/>
                </a:moveTo>
                <a:lnTo>
                  <a:pt x="4168517" y="0"/>
                </a:lnTo>
                <a:cubicBezTo>
                  <a:pt x="4352226" y="0"/>
                  <a:pt x="4501152" y="148383"/>
                  <a:pt x="4501152" y="331423"/>
                </a:cubicBezTo>
                <a:lnTo>
                  <a:pt x="4501152" y="5840778"/>
                </a:lnTo>
                <a:cubicBezTo>
                  <a:pt x="4501152" y="6023817"/>
                  <a:pt x="4352226" y="6172200"/>
                  <a:pt x="4168517" y="6172200"/>
                </a:cubicBezTo>
                <a:lnTo>
                  <a:pt x="332635" y="6172200"/>
                </a:lnTo>
                <a:cubicBezTo>
                  <a:pt x="148926" y="6172200"/>
                  <a:pt x="0" y="6023817"/>
                  <a:pt x="0" y="5840778"/>
                </a:cubicBezTo>
                <a:lnTo>
                  <a:pt x="0" y="331423"/>
                </a:lnTo>
                <a:cubicBezTo>
                  <a:pt x="0" y="148383"/>
                  <a:pt x="148926" y="0"/>
                  <a:pt x="332635"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50408"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242880F-92D7-4796-B72D-6CF83054BAF5}"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6030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828800"/>
            <a:ext cx="6135624" cy="4489704"/>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523749-65BA-43BD-B2BF-FF5A4C96AE14}" type="datetime1">
              <a:rPr lang="en-US" smtClean="0"/>
              <a:t>11/14/2025</a:t>
            </a:fld>
            <a:endParaRPr lang="en-US" dirty="0"/>
          </a:p>
        </p:txBody>
      </p:sp>
      <p:sp>
        <p:nvSpPr>
          <p:cNvPr id="4" name="Picture Placeholder 3">
            <a:extLst>
              <a:ext uri="{FF2B5EF4-FFF2-40B4-BE49-F238E27FC236}">
                <a16:creationId xmlns:a16="http://schemas.microsoft.com/office/drawing/2014/main" id="{7F11DC52-D1FD-A255-1A04-7A15A9DE3C8F}"/>
              </a:ext>
            </a:extLst>
          </p:cNvPr>
          <p:cNvSpPr>
            <a:spLocks noGrp="1"/>
          </p:cNvSpPr>
          <p:nvPr>
            <p:ph type="pic" sz="quarter" idx="13"/>
          </p:nvPr>
        </p:nvSpPr>
        <p:spPr>
          <a:xfrm>
            <a:off x="7353304" y="352327"/>
            <a:ext cx="4495799" cy="6172200"/>
          </a:xfrm>
          <a:custGeom>
            <a:avLst/>
            <a:gdLst>
              <a:gd name="connsiteX0" fmla="*/ 293171 w 4495799"/>
              <a:gd name="connsiteY0" fmla="*/ 0 h 6172200"/>
              <a:gd name="connsiteX1" fmla="*/ 4202628 w 4495799"/>
              <a:gd name="connsiteY1" fmla="*/ 0 h 6172200"/>
              <a:gd name="connsiteX2" fmla="*/ 4495799 w 4495799"/>
              <a:gd name="connsiteY2" fmla="*/ 293171 h 6172200"/>
              <a:gd name="connsiteX3" fmla="*/ 4495799 w 4495799"/>
              <a:gd name="connsiteY3" fmla="*/ 5879029 h 6172200"/>
              <a:gd name="connsiteX4" fmla="*/ 4202628 w 4495799"/>
              <a:gd name="connsiteY4" fmla="*/ 6172200 h 6172200"/>
              <a:gd name="connsiteX5" fmla="*/ 293171 w 4495799"/>
              <a:gd name="connsiteY5" fmla="*/ 6172200 h 6172200"/>
              <a:gd name="connsiteX6" fmla="*/ 0 w 4495799"/>
              <a:gd name="connsiteY6" fmla="*/ 5879029 h 6172200"/>
              <a:gd name="connsiteX7" fmla="*/ 0 w 4495799"/>
              <a:gd name="connsiteY7" fmla="*/ 293171 h 6172200"/>
              <a:gd name="connsiteX8" fmla="*/ 293171 w 4495799"/>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5799" h="6172200">
                <a:moveTo>
                  <a:pt x="293171" y="0"/>
                </a:moveTo>
                <a:lnTo>
                  <a:pt x="4202628" y="0"/>
                </a:lnTo>
                <a:cubicBezTo>
                  <a:pt x="4364542" y="0"/>
                  <a:pt x="4495799" y="131257"/>
                  <a:pt x="4495799" y="293171"/>
                </a:cubicBezTo>
                <a:lnTo>
                  <a:pt x="4495799" y="5879029"/>
                </a:lnTo>
                <a:cubicBezTo>
                  <a:pt x="4495799" y="6040943"/>
                  <a:pt x="4364542" y="6172200"/>
                  <a:pt x="4202628" y="6172200"/>
                </a:cubicBezTo>
                <a:lnTo>
                  <a:pt x="293171" y="6172200"/>
                </a:lnTo>
                <a:cubicBezTo>
                  <a:pt x="131257" y="6172200"/>
                  <a:pt x="0" y="6040943"/>
                  <a:pt x="0" y="5879029"/>
                </a:cubicBezTo>
                <a:lnTo>
                  <a:pt x="0" y="293171"/>
                </a:lnTo>
                <a:cubicBezTo>
                  <a:pt x="0" y="131257"/>
                  <a:pt x="131257" y="0"/>
                  <a:pt x="293171"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614235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820076" y="320040"/>
            <a:ext cx="676656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9539F8C7-DD74-7177-C2DA-02533B6576FD}"/>
              </a:ext>
            </a:extLst>
          </p:cNvPr>
          <p:cNvSpPr>
            <a:spLocks noGrp="1"/>
          </p:cNvSpPr>
          <p:nvPr>
            <p:ph type="pic" sz="quarter" idx="13"/>
          </p:nvPr>
        </p:nvSpPr>
        <p:spPr>
          <a:xfrm>
            <a:off x="339373"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820076" y="1380744"/>
            <a:ext cx="676656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D561C12A-E1D5-4BE9-85D9-F221F70F4931}"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5629599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429768"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BBDBE6-5750-4902-BDAA-20F546DD8AD7}" type="datetime1">
              <a:rPr lang="en-US" smtClean="0"/>
              <a:t>11/14/2025</a:t>
            </a:fld>
            <a:endParaRPr lang="en-US" dirty="0"/>
          </a:p>
        </p:txBody>
      </p:sp>
      <p:sp>
        <p:nvSpPr>
          <p:cNvPr id="4" name="Picture Placeholder 3">
            <a:extLst>
              <a:ext uri="{FF2B5EF4-FFF2-40B4-BE49-F238E27FC236}">
                <a16:creationId xmlns:a16="http://schemas.microsoft.com/office/drawing/2014/main" id="{26FEEE5C-15B3-8386-23D3-B6B236C668F2}"/>
              </a:ext>
            </a:extLst>
          </p:cNvPr>
          <p:cNvSpPr>
            <a:spLocks noGrp="1"/>
          </p:cNvSpPr>
          <p:nvPr>
            <p:ph type="pic" sz="quarter" idx="13"/>
          </p:nvPr>
        </p:nvSpPr>
        <p:spPr>
          <a:xfrm>
            <a:off x="8046768" y="344424"/>
            <a:ext cx="3808553" cy="6172200"/>
          </a:xfrm>
          <a:custGeom>
            <a:avLst/>
            <a:gdLst>
              <a:gd name="connsiteX0" fmla="*/ 292116 w 3808553"/>
              <a:gd name="connsiteY0" fmla="*/ 0 h 6172200"/>
              <a:gd name="connsiteX1" fmla="*/ 3516437 w 3808553"/>
              <a:gd name="connsiteY1" fmla="*/ 0 h 6172200"/>
              <a:gd name="connsiteX2" fmla="*/ 3808553 w 3808553"/>
              <a:gd name="connsiteY2" fmla="*/ 292116 h 6172200"/>
              <a:gd name="connsiteX3" fmla="*/ 3808553 w 3808553"/>
              <a:gd name="connsiteY3" fmla="*/ 5880084 h 6172200"/>
              <a:gd name="connsiteX4" fmla="*/ 3516437 w 3808553"/>
              <a:gd name="connsiteY4" fmla="*/ 6172200 h 6172200"/>
              <a:gd name="connsiteX5" fmla="*/ 292116 w 3808553"/>
              <a:gd name="connsiteY5" fmla="*/ 6172200 h 6172200"/>
              <a:gd name="connsiteX6" fmla="*/ 0 w 3808553"/>
              <a:gd name="connsiteY6" fmla="*/ 5880084 h 6172200"/>
              <a:gd name="connsiteX7" fmla="*/ 0 w 3808553"/>
              <a:gd name="connsiteY7" fmla="*/ 292116 h 6172200"/>
              <a:gd name="connsiteX8" fmla="*/ 292116 w 3808553"/>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8553" h="6172200">
                <a:moveTo>
                  <a:pt x="292116" y="0"/>
                </a:moveTo>
                <a:lnTo>
                  <a:pt x="3516437" y="0"/>
                </a:lnTo>
                <a:cubicBezTo>
                  <a:pt x="3677768" y="0"/>
                  <a:pt x="3808553" y="130785"/>
                  <a:pt x="3808553" y="292116"/>
                </a:cubicBezTo>
                <a:lnTo>
                  <a:pt x="3808553" y="5880084"/>
                </a:lnTo>
                <a:cubicBezTo>
                  <a:pt x="3808553" y="6041415"/>
                  <a:pt x="3677768" y="6172200"/>
                  <a:pt x="3516437" y="6172200"/>
                </a:cubicBezTo>
                <a:lnTo>
                  <a:pt x="292116" y="6172200"/>
                </a:lnTo>
                <a:cubicBezTo>
                  <a:pt x="130785" y="6172200"/>
                  <a:pt x="0" y="6041415"/>
                  <a:pt x="0" y="5880084"/>
                </a:cubicBezTo>
                <a:lnTo>
                  <a:pt x="0" y="292116"/>
                </a:lnTo>
                <a:cubicBezTo>
                  <a:pt x="0" y="130785"/>
                  <a:pt x="130785" y="0"/>
                  <a:pt x="292116"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857467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601755"/>
            <a:ext cx="4389120"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2276856"/>
            <a:ext cx="438912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01C4331-C33F-4DC1-AB74-C520A718CE2B}"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543393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4480560"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7" y="2276856"/>
            <a:ext cx="4480560" cy="4041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91A4764-83A9-4A81-9507-BED109D81520}" type="datetime1">
              <a:rPr lang="en-US" smtClean="0"/>
              <a:t>11/14/2025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9474750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196328" y="320040"/>
            <a:ext cx="4389120" cy="93268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EB281557-D8C5-3666-A17C-BD66A5F9C048}"/>
              </a:ext>
            </a:extLst>
          </p:cNvPr>
          <p:cNvSpPr>
            <a:spLocks noGrp="1"/>
          </p:cNvSpPr>
          <p:nvPr>
            <p:ph type="pic" sz="quarter" idx="13"/>
          </p:nvPr>
        </p:nvSpPr>
        <p:spPr>
          <a:xfrm>
            <a:off x="341522" y="342902"/>
            <a:ext cx="6249778" cy="6172343"/>
          </a:xfrm>
          <a:custGeom>
            <a:avLst/>
            <a:gdLst>
              <a:gd name="connsiteX0" fmla="*/ 258473 w 6249778"/>
              <a:gd name="connsiteY0" fmla="*/ 0 h 6172343"/>
              <a:gd name="connsiteX1" fmla="*/ 5991306 w 6249778"/>
              <a:gd name="connsiteY1" fmla="*/ 0 h 6172343"/>
              <a:gd name="connsiteX2" fmla="*/ 6249778 w 6249778"/>
              <a:gd name="connsiteY2" fmla="*/ 257942 h 6172343"/>
              <a:gd name="connsiteX3" fmla="*/ 6249778 w 6249778"/>
              <a:gd name="connsiteY3" fmla="*/ 5914401 h 6172343"/>
              <a:gd name="connsiteX4" fmla="*/ 5991306 w 6249778"/>
              <a:gd name="connsiteY4" fmla="*/ 6172343 h 6172343"/>
              <a:gd name="connsiteX5" fmla="*/ 258473 w 6249778"/>
              <a:gd name="connsiteY5" fmla="*/ 6172343 h 6172343"/>
              <a:gd name="connsiteX6" fmla="*/ 0 w 6249778"/>
              <a:gd name="connsiteY6" fmla="*/ 5914401 h 6172343"/>
              <a:gd name="connsiteX7" fmla="*/ 0 w 6249778"/>
              <a:gd name="connsiteY7" fmla="*/ 257942 h 6172343"/>
              <a:gd name="connsiteX8" fmla="*/ 258473 w 6249778"/>
              <a:gd name="connsiteY8" fmla="*/ 0 h 617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9778" h="6172343">
                <a:moveTo>
                  <a:pt x="258473" y="0"/>
                </a:moveTo>
                <a:lnTo>
                  <a:pt x="5991306" y="0"/>
                </a:lnTo>
                <a:cubicBezTo>
                  <a:pt x="6134057" y="0"/>
                  <a:pt x="6249778" y="115484"/>
                  <a:pt x="6249778" y="257942"/>
                </a:cubicBezTo>
                <a:lnTo>
                  <a:pt x="6249778" y="5914401"/>
                </a:lnTo>
                <a:cubicBezTo>
                  <a:pt x="6249778" y="6056859"/>
                  <a:pt x="6134057" y="6172343"/>
                  <a:pt x="5991306" y="6172343"/>
                </a:cubicBezTo>
                <a:lnTo>
                  <a:pt x="258473" y="6172343"/>
                </a:lnTo>
                <a:cubicBezTo>
                  <a:pt x="115722" y="6172343"/>
                  <a:pt x="0" y="6056859"/>
                  <a:pt x="0" y="5914401"/>
                </a:cubicBezTo>
                <a:lnTo>
                  <a:pt x="0" y="257942"/>
                </a:lnTo>
                <a:cubicBezTo>
                  <a:pt x="0" y="115484"/>
                  <a:pt x="115722" y="0"/>
                  <a:pt x="258473"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96328" y="1380744"/>
            <a:ext cx="438912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49B2C6C9-D30C-4946-92A4-454A5FC69685}"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889181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320040"/>
            <a:ext cx="4573413"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429766" y="1380744"/>
            <a:ext cx="4573413"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D479CC6-BB04-42D6-AB0C-BAA184663D94}" type="datetime1">
              <a:rPr lang="en-US" smtClean="0"/>
              <a:t>11/14/2025</a:t>
            </a:fld>
            <a:endParaRPr lang="en-US" dirty="0"/>
          </a:p>
        </p:txBody>
      </p:sp>
      <p:sp>
        <p:nvSpPr>
          <p:cNvPr id="4" name="Picture Placeholder 3">
            <a:extLst>
              <a:ext uri="{FF2B5EF4-FFF2-40B4-BE49-F238E27FC236}">
                <a16:creationId xmlns:a16="http://schemas.microsoft.com/office/drawing/2014/main" id="{00846273-A5CB-BDCB-C625-903F863EC307}"/>
              </a:ext>
            </a:extLst>
          </p:cNvPr>
          <p:cNvSpPr>
            <a:spLocks noGrp="1"/>
          </p:cNvSpPr>
          <p:nvPr>
            <p:ph type="pic" sz="quarter" idx="13"/>
          </p:nvPr>
        </p:nvSpPr>
        <p:spPr>
          <a:xfrm>
            <a:off x="5737594" y="342900"/>
            <a:ext cx="6111507" cy="6172338"/>
          </a:xfrm>
          <a:custGeom>
            <a:avLst/>
            <a:gdLst>
              <a:gd name="connsiteX0" fmla="*/ 269395 w 6111507"/>
              <a:gd name="connsiteY0" fmla="*/ 0 h 6172338"/>
              <a:gd name="connsiteX1" fmla="*/ 5842112 w 6111507"/>
              <a:gd name="connsiteY1" fmla="*/ 0 h 6172338"/>
              <a:gd name="connsiteX2" fmla="*/ 6111507 w 6111507"/>
              <a:gd name="connsiteY2" fmla="*/ 268145 h 6172338"/>
              <a:gd name="connsiteX3" fmla="*/ 6111507 w 6111507"/>
              <a:gd name="connsiteY3" fmla="*/ 5904194 h 6172338"/>
              <a:gd name="connsiteX4" fmla="*/ 5842112 w 6111507"/>
              <a:gd name="connsiteY4" fmla="*/ 6172338 h 6172338"/>
              <a:gd name="connsiteX5" fmla="*/ 269395 w 6111507"/>
              <a:gd name="connsiteY5" fmla="*/ 6172338 h 6172338"/>
              <a:gd name="connsiteX6" fmla="*/ 0 w 6111507"/>
              <a:gd name="connsiteY6" fmla="*/ 5904194 h 6172338"/>
              <a:gd name="connsiteX7" fmla="*/ 0 w 6111507"/>
              <a:gd name="connsiteY7" fmla="*/ 268145 h 6172338"/>
              <a:gd name="connsiteX8" fmla="*/ 269395 w 6111507"/>
              <a:gd name="connsiteY8" fmla="*/ 0 h 617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1507" h="6172338">
                <a:moveTo>
                  <a:pt x="269395" y="0"/>
                </a:moveTo>
                <a:lnTo>
                  <a:pt x="5842112" y="0"/>
                </a:lnTo>
                <a:cubicBezTo>
                  <a:pt x="5990895" y="0"/>
                  <a:pt x="6111507" y="120052"/>
                  <a:pt x="6111507" y="268145"/>
                </a:cubicBezTo>
                <a:lnTo>
                  <a:pt x="6111507" y="5904194"/>
                </a:lnTo>
                <a:cubicBezTo>
                  <a:pt x="6111507" y="6052286"/>
                  <a:pt x="5990895" y="6172338"/>
                  <a:pt x="5842112" y="6172338"/>
                </a:cubicBezTo>
                <a:lnTo>
                  <a:pt x="269395" y="6172338"/>
                </a:lnTo>
                <a:cubicBezTo>
                  <a:pt x="120612" y="6172338"/>
                  <a:pt x="0" y="6052286"/>
                  <a:pt x="0" y="5904194"/>
                </a:cubicBezTo>
                <a:lnTo>
                  <a:pt x="0" y="268145"/>
                </a:lnTo>
                <a:cubicBezTo>
                  <a:pt x="0" y="120052"/>
                  <a:pt x="120612" y="0"/>
                  <a:pt x="269395" y="0"/>
                </a:cubicBezTo>
                <a:close/>
              </a:path>
            </a:pathLst>
          </a:custGeom>
          <a:blipFill>
            <a:blip r:embed="rId2"/>
            <a:stretch>
              <a:fillRect/>
            </a:stretch>
          </a:blipFill>
        </p:spPr>
        <p:txBody>
          <a:bodyPr wrap="square">
            <a:noAutofit/>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448273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21040"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1040"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7B3D66E4-8050-49E4-B8D2-06214BFB7C0A}"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550942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03504"/>
            <a:ext cx="3401568" cy="1527048"/>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4502843" y="342901"/>
            <a:ext cx="7346257"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29768" y="2276856"/>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EE7AEA2F-0823-4BD6-88F7-6D0D98F52C93}"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82386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38912"/>
            <a:ext cx="11494008" cy="4654296"/>
          </a:xfrm>
        </p:spPr>
        <p:txBody>
          <a:bodyPr anchor="t">
            <a:normAutofit/>
          </a:bodyPr>
          <a:lstStyle>
            <a:lvl1pPr algn="l">
              <a:defRPr sz="125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093208"/>
            <a:ext cx="5669280" cy="1161288"/>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B761AAA3-5155-4231-8EEA-4F6426D8887B}"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541256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1078992"/>
            <a:ext cx="3273552" cy="1947672"/>
          </a:xfrm>
        </p:spPr>
        <p:txBody>
          <a:bodyPr anchor="b"/>
          <a:lstStyle/>
          <a:p>
            <a:r>
              <a:rPr lang="en-US"/>
              <a:t>Click to edit Master title style</a:t>
            </a:r>
          </a:p>
        </p:txBody>
      </p:sp>
      <p:sp>
        <p:nvSpPr>
          <p:cNvPr id="4" name="Picture Placeholder 3">
            <a:extLst>
              <a:ext uri="{FF2B5EF4-FFF2-40B4-BE49-F238E27FC236}">
                <a16:creationId xmlns:a16="http://schemas.microsoft.com/office/drawing/2014/main" id="{65B0EC94-28E6-D665-7491-10A308B0B426}"/>
              </a:ext>
            </a:extLst>
          </p:cNvPr>
          <p:cNvSpPr>
            <a:spLocks noGrp="1"/>
          </p:cNvSpPr>
          <p:nvPr>
            <p:ph type="pic" sz="quarter" idx="13"/>
          </p:nvPr>
        </p:nvSpPr>
        <p:spPr>
          <a:xfrm>
            <a:off x="342900" y="342901"/>
            <a:ext cx="7391400" cy="6172200"/>
          </a:xfrm>
          <a:custGeom>
            <a:avLst/>
            <a:gdLst>
              <a:gd name="connsiteX0" fmla="*/ 267246 w 7391400"/>
              <a:gd name="connsiteY0" fmla="*/ 0 h 6172200"/>
              <a:gd name="connsiteX1" fmla="*/ 7124155 w 7391400"/>
              <a:gd name="connsiteY1" fmla="*/ 0 h 6172200"/>
              <a:gd name="connsiteX2" fmla="*/ 7391400 w 7391400"/>
              <a:gd name="connsiteY2" fmla="*/ 266886 h 6172200"/>
              <a:gd name="connsiteX3" fmla="*/ 7391400 w 7391400"/>
              <a:gd name="connsiteY3" fmla="*/ 5905314 h 6172200"/>
              <a:gd name="connsiteX4" fmla="*/ 7124155 w 7391400"/>
              <a:gd name="connsiteY4" fmla="*/ 6172200 h 6172200"/>
              <a:gd name="connsiteX5" fmla="*/ 267246 w 7391400"/>
              <a:gd name="connsiteY5" fmla="*/ 6172200 h 6172200"/>
              <a:gd name="connsiteX6" fmla="*/ 0 w 7391400"/>
              <a:gd name="connsiteY6" fmla="*/ 5905314 h 6172200"/>
              <a:gd name="connsiteX7" fmla="*/ 0 w 7391400"/>
              <a:gd name="connsiteY7" fmla="*/ 266886 h 6172200"/>
              <a:gd name="connsiteX8" fmla="*/ 267246 w 73914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91400" h="6172200">
                <a:moveTo>
                  <a:pt x="267246" y="0"/>
                </a:moveTo>
                <a:lnTo>
                  <a:pt x="7124155" y="0"/>
                </a:lnTo>
                <a:cubicBezTo>
                  <a:pt x="7271750" y="0"/>
                  <a:pt x="7391400" y="119489"/>
                  <a:pt x="7391400" y="266886"/>
                </a:cubicBezTo>
                <a:lnTo>
                  <a:pt x="7391400" y="5905314"/>
                </a:lnTo>
                <a:cubicBezTo>
                  <a:pt x="7391400" y="6052711"/>
                  <a:pt x="7271750" y="6172200"/>
                  <a:pt x="7124155" y="6172200"/>
                </a:cubicBezTo>
                <a:lnTo>
                  <a:pt x="267246" y="6172200"/>
                </a:lnTo>
                <a:cubicBezTo>
                  <a:pt x="119650" y="6172200"/>
                  <a:pt x="0" y="6052711"/>
                  <a:pt x="0" y="5905314"/>
                </a:cubicBezTo>
                <a:lnTo>
                  <a:pt x="0" y="266886"/>
                </a:lnTo>
                <a:cubicBezTo>
                  <a:pt x="0" y="119489"/>
                  <a:pt x="119650" y="0"/>
                  <a:pt x="26724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1"/>
                </a:solidFill>
                <a:effectLst/>
              </a:defRPr>
            </a:lvl1pPr>
          </a:lstStyle>
          <a:p>
            <a:fld id="{06092A99-204A-46CE-8F70-09D6B2D34877}"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10348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2" y="5111854"/>
            <a:ext cx="3739279" cy="1389888"/>
          </a:xfrm>
        </p:spPr>
        <p:txBody>
          <a:bodyPr anchor="t">
            <a:normAutofit/>
          </a:bodyPr>
          <a:lstStyle>
            <a:lvl1pPr>
              <a:defRPr sz="3200"/>
            </a:lvl1pPr>
          </a:lstStyle>
          <a:p>
            <a:r>
              <a:rPr lang="en-US"/>
              <a:t>Click to edit Master title style</a:t>
            </a:r>
          </a:p>
        </p:txBody>
      </p:sp>
      <p:sp>
        <p:nvSpPr>
          <p:cNvPr id="19" name="Picture Placeholder 17">
            <a:extLst>
              <a:ext uri="{FF2B5EF4-FFF2-40B4-BE49-F238E27FC236}">
                <a16:creationId xmlns:a16="http://schemas.microsoft.com/office/drawing/2014/main" id="{D5837EDE-723C-6CF6-EB95-3AEDA1F07E9E}"/>
              </a:ext>
            </a:extLst>
          </p:cNvPr>
          <p:cNvSpPr>
            <a:spLocks noGrp="1"/>
          </p:cNvSpPr>
          <p:nvPr>
            <p:ph type="pic" sz="quarter" idx="15"/>
          </p:nvPr>
        </p:nvSpPr>
        <p:spPr>
          <a:xfrm>
            <a:off x="339373" y="320043"/>
            <a:ext cx="11509730" cy="4404825"/>
          </a:xfrm>
          <a:custGeom>
            <a:avLst/>
            <a:gdLst>
              <a:gd name="connsiteX0" fmla="*/ 299132 w 11509730"/>
              <a:gd name="connsiteY0" fmla="*/ 0 h 4404825"/>
              <a:gd name="connsiteX1" fmla="*/ 11210598 w 11509730"/>
              <a:gd name="connsiteY1" fmla="*/ 0 h 4404825"/>
              <a:gd name="connsiteX2" fmla="*/ 11509730 w 11509730"/>
              <a:gd name="connsiteY2" fmla="*/ 299132 h 4404825"/>
              <a:gd name="connsiteX3" fmla="*/ 11509730 w 11509730"/>
              <a:gd name="connsiteY3" fmla="*/ 4105693 h 4404825"/>
              <a:gd name="connsiteX4" fmla="*/ 11210598 w 11509730"/>
              <a:gd name="connsiteY4" fmla="*/ 4404825 h 4404825"/>
              <a:gd name="connsiteX5" fmla="*/ 299132 w 11509730"/>
              <a:gd name="connsiteY5" fmla="*/ 4404825 h 4404825"/>
              <a:gd name="connsiteX6" fmla="*/ 0 w 11509730"/>
              <a:gd name="connsiteY6" fmla="*/ 4105693 h 4404825"/>
              <a:gd name="connsiteX7" fmla="*/ 0 w 11509730"/>
              <a:gd name="connsiteY7" fmla="*/ 299132 h 4404825"/>
              <a:gd name="connsiteX8" fmla="*/ 299132 w 11509730"/>
              <a:gd name="connsiteY8" fmla="*/ 0 h 44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4404825">
                <a:moveTo>
                  <a:pt x="299132" y="0"/>
                </a:moveTo>
                <a:lnTo>
                  <a:pt x="11210598" y="0"/>
                </a:lnTo>
                <a:cubicBezTo>
                  <a:pt x="11375804" y="0"/>
                  <a:pt x="11509730" y="133926"/>
                  <a:pt x="11509730" y="299132"/>
                </a:cubicBezTo>
                <a:lnTo>
                  <a:pt x="11509730" y="4105693"/>
                </a:lnTo>
                <a:cubicBezTo>
                  <a:pt x="11509730" y="4270899"/>
                  <a:pt x="11375804" y="4404825"/>
                  <a:pt x="11210598" y="4404825"/>
                </a:cubicBezTo>
                <a:lnTo>
                  <a:pt x="299132" y="4404825"/>
                </a:lnTo>
                <a:cubicBezTo>
                  <a:pt x="133926" y="4404825"/>
                  <a:pt x="0" y="4270899"/>
                  <a:pt x="0" y="4105693"/>
                </a:cubicBezTo>
                <a:lnTo>
                  <a:pt x="0" y="299132"/>
                </a:lnTo>
                <a:cubicBezTo>
                  <a:pt x="0" y="133926"/>
                  <a:pt x="133926" y="0"/>
                  <a:pt x="299132"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8749EA3-15DE-451B-A24B-ACC8EA0B6D09}" type="datetime1">
              <a:rPr lang="en-US" smtClean="0"/>
              <a:t>11/14/2025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51928" y="5111854"/>
            <a:ext cx="640080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844688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1BCE7E7D-ED4A-B625-6CB8-4D71682F63D4}"/>
              </a:ext>
            </a:extLst>
          </p:cNvPr>
          <p:cNvSpPr>
            <a:spLocks noGrp="1"/>
          </p:cNvSpPr>
          <p:nvPr>
            <p:ph type="pic" sz="quarter" idx="13"/>
          </p:nvPr>
        </p:nvSpPr>
        <p:spPr>
          <a:xfrm>
            <a:off x="339373" y="320042"/>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F1343DB-FCC0-4D52-80F2-173D55390D61}" type="datetime1">
              <a:rPr lang="en-US" smtClean="0"/>
              <a:t>11/14/2025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00348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9" name="Picture Placeholder 8">
            <a:extLst>
              <a:ext uri="{FF2B5EF4-FFF2-40B4-BE49-F238E27FC236}">
                <a16:creationId xmlns:a16="http://schemas.microsoft.com/office/drawing/2014/main" id="{86A25225-80A2-7139-2A81-39CA926639FF}"/>
              </a:ext>
            </a:extLst>
          </p:cNvPr>
          <p:cNvSpPr>
            <a:spLocks noGrp="1"/>
          </p:cNvSpPr>
          <p:nvPr>
            <p:ph type="pic" sz="quarter" idx="13"/>
          </p:nvPr>
        </p:nvSpPr>
        <p:spPr>
          <a:xfrm>
            <a:off x="339373" y="3067414"/>
            <a:ext cx="11509730" cy="3458229"/>
          </a:xfrm>
          <a:custGeom>
            <a:avLst/>
            <a:gdLst>
              <a:gd name="connsiteX0" fmla="*/ 351529 w 11509730"/>
              <a:gd name="connsiteY0" fmla="*/ 0 h 3458229"/>
              <a:gd name="connsiteX1" fmla="*/ 11158201 w 11509730"/>
              <a:gd name="connsiteY1" fmla="*/ 0 h 3458229"/>
              <a:gd name="connsiteX2" fmla="*/ 11509730 w 11509730"/>
              <a:gd name="connsiteY2" fmla="*/ 351529 h 3458229"/>
              <a:gd name="connsiteX3" fmla="*/ 11509730 w 11509730"/>
              <a:gd name="connsiteY3" fmla="*/ 3106700 h 3458229"/>
              <a:gd name="connsiteX4" fmla="*/ 11158201 w 11509730"/>
              <a:gd name="connsiteY4" fmla="*/ 3458229 h 3458229"/>
              <a:gd name="connsiteX5" fmla="*/ 351529 w 11509730"/>
              <a:gd name="connsiteY5" fmla="*/ 3458229 h 3458229"/>
              <a:gd name="connsiteX6" fmla="*/ 0 w 11509730"/>
              <a:gd name="connsiteY6" fmla="*/ 3106700 h 3458229"/>
              <a:gd name="connsiteX7" fmla="*/ 0 w 11509730"/>
              <a:gd name="connsiteY7" fmla="*/ 351529 h 3458229"/>
              <a:gd name="connsiteX8" fmla="*/ 351529 w 11509730"/>
              <a:gd name="connsiteY8" fmla="*/ 0 h 345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9730" h="3458229">
                <a:moveTo>
                  <a:pt x="351529" y="0"/>
                </a:moveTo>
                <a:lnTo>
                  <a:pt x="11158201" y="0"/>
                </a:lnTo>
                <a:cubicBezTo>
                  <a:pt x="11352345" y="0"/>
                  <a:pt x="11509730" y="157385"/>
                  <a:pt x="11509730" y="351529"/>
                </a:cubicBezTo>
                <a:lnTo>
                  <a:pt x="11509730" y="3106700"/>
                </a:lnTo>
                <a:cubicBezTo>
                  <a:pt x="11509730" y="3300844"/>
                  <a:pt x="11352345" y="3458229"/>
                  <a:pt x="11158201" y="3458229"/>
                </a:cubicBezTo>
                <a:lnTo>
                  <a:pt x="351529" y="3458229"/>
                </a:lnTo>
                <a:cubicBezTo>
                  <a:pt x="157385" y="3458229"/>
                  <a:pt x="0" y="3300844"/>
                  <a:pt x="0" y="3106700"/>
                </a:cubicBezTo>
                <a:lnTo>
                  <a:pt x="0" y="351529"/>
                </a:lnTo>
                <a:cubicBezTo>
                  <a:pt x="0" y="157385"/>
                  <a:pt x="157385" y="0"/>
                  <a:pt x="351529" y="0"/>
                </a:cubicBezTo>
                <a:close/>
              </a:path>
            </a:pathLst>
          </a:custGeom>
          <a:blipFill>
            <a:blip r:embed="rId2"/>
            <a:stretch>
              <a:fillRect/>
            </a:stretch>
          </a:blipFill>
        </p:spPr>
        <p:txBody>
          <a:bodyPr wrap="square">
            <a:noAutofit/>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519672"/>
            <a:ext cx="3494314" cy="338328"/>
          </a:xfrm>
        </p:spPr>
        <p:txBody>
          <a:bodyPr/>
          <a:lstStyle/>
          <a:p>
            <a:fld id="{457C7506-9AD1-49AD-BE44-C83E35401EAD}" type="datetime1">
              <a:rPr lang="en-US" smtClean="0"/>
              <a:t>11/14/2025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6519672"/>
            <a:ext cx="2805405" cy="338328"/>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6519672"/>
            <a:ext cx="429207" cy="338328"/>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7085288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640080"/>
            <a:ext cx="11155680" cy="970463"/>
          </a:xfrm>
        </p:spPr>
        <p:txBody>
          <a:bodyPr anchor="ctr"/>
          <a:lstStyle/>
          <a:p>
            <a:r>
              <a:rPr lang="en-US"/>
              <a:t>Click to edit Master title style</a:t>
            </a:r>
          </a:p>
        </p:txBody>
      </p:sp>
      <p:sp>
        <p:nvSpPr>
          <p:cNvPr id="10" name="Picture Placeholder 9">
            <a:extLst>
              <a:ext uri="{FF2B5EF4-FFF2-40B4-BE49-F238E27FC236}">
                <a16:creationId xmlns:a16="http://schemas.microsoft.com/office/drawing/2014/main" id="{45F6FDB5-F783-3538-287C-754C11C30975}"/>
              </a:ext>
            </a:extLst>
          </p:cNvPr>
          <p:cNvSpPr>
            <a:spLocks noGrp="1"/>
          </p:cNvSpPr>
          <p:nvPr>
            <p:ph type="pic" sz="quarter" idx="13"/>
          </p:nvPr>
        </p:nvSpPr>
        <p:spPr>
          <a:xfrm>
            <a:off x="429768" y="1828800"/>
            <a:ext cx="6176399" cy="4425696"/>
          </a:xfrm>
          <a:custGeom>
            <a:avLst/>
            <a:gdLst>
              <a:gd name="connsiteX0" fmla="*/ 325421 w 6450717"/>
              <a:gd name="connsiteY0" fmla="*/ 0 h 4425696"/>
              <a:gd name="connsiteX1" fmla="*/ 6125296 w 6450717"/>
              <a:gd name="connsiteY1" fmla="*/ 0 h 4425696"/>
              <a:gd name="connsiteX2" fmla="*/ 6450717 w 6450717"/>
              <a:gd name="connsiteY2" fmla="*/ 325421 h 4425696"/>
              <a:gd name="connsiteX3" fmla="*/ 6450717 w 6450717"/>
              <a:gd name="connsiteY3" fmla="*/ 4100275 h 4425696"/>
              <a:gd name="connsiteX4" fmla="*/ 6125296 w 6450717"/>
              <a:gd name="connsiteY4" fmla="*/ 4425696 h 4425696"/>
              <a:gd name="connsiteX5" fmla="*/ 325421 w 6450717"/>
              <a:gd name="connsiteY5" fmla="*/ 4425696 h 4425696"/>
              <a:gd name="connsiteX6" fmla="*/ 0 w 6450717"/>
              <a:gd name="connsiteY6" fmla="*/ 4100275 h 4425696"/>
              <a:gd name="connsiteX7" fmla="*/ 0 w 6450717"/>
              <a:gd name="connsiteY7" fmla="*/ 325421 h 4425696"/>
              <a:gd name="connsiteX8" fmla="*/ 325421 w 6450717"/>
              <a:gd name="connsiteY8"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0717" h="4425696">
                <a:moveTo>
                  <a:pt x="325421" y="0"/>
                </a:moveTo>
                <a:lnTo>
                  <a:pt x="6125296" y="0"/>
                </a:lnTo>
                <a:cubicBezTo>
                  <a:pt x="6305021" y="0"/>
                  <a:pt x="6450717" y="145696"/>
                  <a:pt x="6450717" y="325421"/>
                </a:cubicBezTo>
                <a:lnTo>
                  <a:pt x="6450717" y="4100275"/>
                </a:lnTo>
                <a:cubicBezTo>
                  <a:pt x="6450717" y="4280000"/>
                  <a:pt x="6305021" y="4425696"/>
                  <a:pt x="6125296" y="4425696"/>
                </a:cubicBezTo>
                <a:lnTo>
                  <a:pt x="325421" y="4425696"/>
                </a:lnTo>
                <a:cubicBezTo>
                  <a:pt x="145696" y="4425696"/>
                  <a:pt x="0" y="4280000"/>
                  <a:pt x="0" y="4100275"/>
                </a:cubicBezTo>
                <a:lnTo>
                  <a:pt x="0" y="325421"/>
                </a:lnTo>
                <a:cubicBezTo>
                  <a:pt x="0" y="145696"/>
                  <a:pt x="145696" y="0"/>
                  <a:pt x="325421"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287768" y="1828800"/>
            <a:ext cx="429768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1F94BF2A-D949-4DFB-9912-9D6234B797F2}"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6379476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48639"/>
            <a:ext cx="4855464" cy="1453896"/>
          </a:xfrm>
        </p:spPr>
        <p:txBody>
          <a:bodyPr anchor="t"/>
          <a:lstStyle/>
          <a:p>
            <a:r>
              <a:rPr lang="en-US"/>
              <a:t>Click to edit Master title style</a:t>
            </a:r>
          </a:p>
        </p:txBody>
      </p:sp>
      <p:sp>
        <p:nvSpPr>
          <p:cNvPr id="9" name="Picture Placeholder 8">
            <a:extLst>
              <a:ext uri="{FF2B5EF4-FFF2-40B4-BE49-F238E27FC236}">
                <a16:creationId xmlns:a16="http://schemas.microsoft.com/office/drawing/2014/main" id="{F5F2F272-6D18-7E06-3E9A-D10C5C502195}"/>
              </a:ext>
            </a:extLst>
          </p:cNvPr>
          <p:cNvSpPr>
            <a:spLocks noGrp="1"/>
          </p:cNvSpPr>
          <p:nvPr>
            <p:ph type="pic" sz="quarter" idx="13"/>
          </p:nvPr>
        </p:nvSpPr>
        <p:spPr>
          <a:xfrm>
            <a:off x="510075" y="2293496"/>
            <a:ext cx="4775158" cy="4039043"/>
          </a:xfrm>
          <a:custGeom>
            <a:avLst/>
            <a:gdLst>
              <a:gd name="connsiteX0" fmla="*/ 305917 w 4855463"/>
              <a:gd name="connsiteY0" fmla="*/ 0 h 4039043"/>
              <a:gd name="connsiteX1" fmla="*/ 4549547 w 4855463"/>
              <a:gd name="connsiteY1" fmla="*/ 0 h 4039043"/>
              <a:gd name="connsiteX2" fmla="*/ 4849249 w 4855463"/>
              <a:gd name="connsiteY2" fmla="*/ 244264 h 4039043"/>
              <a:gd name="connsiteX3" fmla="*/ 4855463 w 4855463"/>
              <a:gd name="connsiteY3" fmla="*/ 305907 h 4039043"/>
              <a:gd name="connsiteX4" fmla="*/ 4855463 w 4855463"/>
              <a:gd name="connsiteY4" fmla="*/ 3733136 h 4039043"/>
              <a:gd name="connsiteX5" fmla="*/ 4849249 w 4855463"/>
              <a:gd name="connsiteY5" fmla="*/ 3794779 h 4039043"/>
              <a:gd name="connsiteX6" fmla="*/ 4549547 w 4855463"/>
              <a:gd name="connsiteY6" fmla="*/ 4039043 h 4039043"/>
              <a:gd name="connsiteX7" fmla="*/ 305917 w 4855463"/>
              <a:gd name="connsiteY7" fmla="*/ 4039043 h 4039043"/>
              <a:gd name="connsiteX8" fmla="*/ 0 w 4855463"/>
              <a:gd name="connsiteY8" fmla="*/ 3733126 h 4039043"/>
              <a:gd name="connsiteX9" fmla="*/ 0 w 4855463"/>
              <a:gd name="connsiteY9" fmla="*/ 305917 h 4039043"/>
              <a:gd name="connsiteX10" fmla="*/ 305917 w 4855463"/>
              <a:gd name="connsiteY10" fmla="*/ 0 h 403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55463" h="4039043">
                <a:moveTo>
                  <a:pt x="305917" y="0"/>
                </a:moveTo>
                <a:lnTo>
                  <a:pt x="4549547" y="0"/>
                </a:lnTo>
                <a:cubicBezTo>
                  <a:pt x="4697381" y="0"/>
                  <a:pt x="4820723" y="104863"/>
                  <a:pt x="4849249" y="244264"/>
                </a:cubicBezTo>
                <a:lnTo>
                  <a:pt x="4855463" y="305907"/>
                </a:lnTo>
                <a:lnTo>
                  <a:pt x="4855463" y="3733136"/>
                </a:lnTo>
                <a:lnTo>
                  <a:pt x="4849249" y="3794779"/>
                </a:lnTo>
                <a:cubicBezTo>
                  <a:pt x="4820723" y="3934180"/>
                  <a:pt x="4697381" y="4039043"/>
                  <a:pt x="4549547" y="4039043"/>
                </a:cubicBezTo>
                <a:lnTo>
                  <a:pt x="305917" y="4039043"/>
                </a:lnTo>
                <a:cubicBezTo>
                  <a:pt x="136964" y="4039043"/>
                  <a:pt x="0" y="3902079"/>
                  <a:pt x="0" y="3733126"/>
                </a:cubicBezTo>
                <a:lnTo>
                  <a:pt x="0" y="305917"/>
                </a:lnTo>
                <a:cubicBezTo>
                  <a:pt x="0" y="136964"/>
                  <a:pt x="136964" y="0"/>
                  <a:pt x="305917"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563594C-FF61-4FB6-A5E4-597CB7D69CB6}"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535836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8" y="550218"/>
            <a:ext cx="3827439" cy="1453896"/>
          </a:xfrm>
        </p:spPr>
        <p:txBody>
          <a:bodyPr anchor="t">
            <a:normAutofit/>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14639E5C-EF58-65A1-C364-F58DE761581C}"/>
              </a:ext>
            </a:extLst>
          </p:cNvPr>
          <p:cNvSpPr>
            <a:spLocks noGrp="1"/>
          </p:cNvSpPr>
          <p:nvPr>
            <p:ph type="pic" sz="quarter" idx="13"/>
          </p:nvPr>
        </p:nvSpPr>
        <p:spPr>
          <a:xfrm>
            <a:off x="510075" y="2293494"/>
            <a:ext cx="3666744" cy="4039044"/>
          </a:xfrm>
          <a:custGeom>
            <a:avLst/>
            <a:gdLst>
              <a:gd name="connsiteX0" fmla="*/ 292716 w 3666744"/>
              <a:gd name="connsiteY0" fmla="*/ 0 h 4039044"/>
              <a:gd name="connsiteX1" fmla="*/ 3374028 w 3666744"/>
              <a:gd name="connsiteY1" fmla="*/ 0 h 4039044"/>
              <a:gd name="connsiteX2" fmla="*/ 3666744 w 3666744"/>
              <a:gd name="connsiteY2" fmla="*/ 292716 h 4039044"/>
              <a:gd name="connsiteX3" fmla="*/ 3666744 w 3666744"/>
              <a:gd name="connsiteY3" fmla="*/ 3746328 h 4039044"/>
              <a:gd name="connsiteX4" fmla="*/ 3374028 w 3666744"/>
              <a:gd name="connsiteY4" fmla="*/ 4039044 h 4039044"/>
              <a:gd name="connsiteX5" fmla="*/ 292716 w 3666744"/>
              <a:gd name="connsiteY5" fmla="*/ 4039044 h 4039044"/>
              <a:gd name="connsiteX6" fmla="*/ 0 w 3666744"/>
              <a:gd name="connsiteY6" fmla="*/ 3746328 h 4039044"/>
              <a:gd name="connsiteX7" fmla="*/ 0 w 3666744"/>
              <a:gd name="connsiteY7" fmla="*/ 292716 h 4039044"/>
              <a:gd name="connsiteX8" fmla="*/ 292716 w 3666744"/>
              <a:gd name="connsiteY8" fmla="*/ 0 h 4039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6744" h="4039044">
                <a:moveTo>
                  <a:pt x="292716" y="0"/>
                </a:moveTo>
                <a:lnTo>
                  <a:pt x="3374028" y="0"/>
                </a:lnTo>
                <a:cubicBezTo>
                  <a:pt x="3535691" y="0"/>
                  <a:pt x="3666744" y="131053"/>
                  <a:pt x="3666744" y="292716"/>
                </a:cubicBezTo>
                <a:lnTo>
                  <a:pt x="3666744" y="3746328"/>
                </a:lnTo>
                <a:cubicBezTo>
                  <a:pt x="3666744" y="3907991"/>
                  <a:pt x="3535691" y="4039044"/>
                  <a:pt x="3374028" y="4039044"/>
                </a:cubicBezTo>
                <a:lnTo>
                  <a:pt x="292716" y="4039044"/>
                </a:lnTo>
                <a:cubicBezTo>
                  <a:pt x="131053" y="4039044"/>
                  <a:pt x="0" y="3907991"/>
                  <a:pt x="0" y="3746328"/>
                </a:cubicBezTo>
                <a:lnTo>
                  <a:pt x="0" y="292716"/>
                </a:lnTo>
                <a:cubicBezTo>
                  <a:pt x="0" y="131053"/>
                  <a:pt x="131053" y="0"/>
                  <a:pt x="292716" y="0"/>
                </a:cubicBezTo>
                <a:close/>
              </a:path>
            </a:pathLst>
          </a:custGeom>
          <a:blipFill>
            <a:blip r:embed="rId2"/>
            <a:stretch>
              <a:fillRect/>
            </a:stretch>
          </a:blipFill>
        </p:spPr>
        <p:txBody>
          <a:bodyPr wrap="square">
            <a:noAutofit/>
          </a:body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120787" y="549275"/>
            <a:ext cx="6561138" cy="5788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39D205C6-AA77-4A66-BB27-EE68DDD0D193}"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46943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64F05DF3-EEC7-45DF-A943-3E12702079E5}"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5" y="4989044"/>
            <a:ext cx="11201399" cy="1225296"/>
          </a:xfrm>
        </p:spPr>
        <p:txBody>
          <a:bodyPr>
            <a:normAutofit/>
          </a:bodyPr>
          <a:lstStyle>
            <a:lvl1pPr marL="0" indent="0" algn="ctr">
              <a:buNone/>
              <a:defRPr sz="2400">
                <a:solidFill>
                  <a:schemeClr val="tx2">
                    <a:lumMod val="90000"/>
                    <a:lumOff val="10000"/>
                  </a:schemeClr>
                </a:solidFill>
              </a:defRPr>
            </a:lvl1pPr>
            <a:lvl2pPr marL="228600" indent="0" algn="ctr">
              <a:buNone/>
              <a:defRPr sz="2000">
                <a:solidFill>
                  <a:schemeClr val="tx2">
                    <a:lumMod val="90000"/>
                    <a:lumOff val="10000"/>
                  </a:schemeClr>
                </a:solidFill>
              </a:defRPr>
            </a:lvl2pPr>
            <a:lvl3pPr marL="457200" indent="0" algn="ctr">
              <a:buNone/>
              <a:defRPr sz="1800">
                <a:solidFill>
                  <a:schemeClr val="tx2">
                    <a:lumMod val="90000"/>
                    <a:lumOff val="10000"/>
                  </a:schemeClr>
                </a:solidFill>
              </a:defRPr>
            </a:lvl3pPr>
            <a:lvl4pPr marL="685800" indent="0" algn="ctr">
              <a:buNone/>
              <a:defRPr sz="1600">
                <a:solidFill>
                  <a:schemeClr val="tx2">
                    <a:lumMod val="90000"/>
                    <a:lumOff val="10000"/>
                  </a:schemeClr>
                </a:solidFill>
              </a:defRPr>
            </a:lvl4pPr>
            <a:lvl5pPr marL="914400" indent="0" algn="ctr">
              <a:buNone/>
              <a:defRPr sz="14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853745"/>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Number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93776" y="782804"/>
            <a:ext cx="11201400" cy="4206240"/>
          </a:xfrm>
        </p:spPr>
        <p:txBody>
          <a:bodyPr>
            <a:normAutofit/>
          </a:bodyPr>
          <a:lstStyle>
            <a:lvl1pPr algn="ctr">
              <a:defRPr sz="27800"/>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4F39EAFF-A363-4554-A2A5-F61FABD0CE04}"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93776" y="4989044"/>
            <a:ext cx="11201400" cy="1225296"/>
          </a:xfrm>
        </p:spPr>
        <p:txBody>
          <a:bodyPr>
            <a:normAutofit/>
          </a:bodyPr>
          <a:lstStyle>
            <a:lvl1pPr marL="0" indent="0" algn="ctr">
              <a:buNone/>
              <a:defRPr sz="2800"/>
            </a:lvl1pPr>
            <a:lvl2pPr marL="228600" indent="0" algn="ctr">
              <a:buNone/>
              <a:defRPr sz="2400"/>
            </a:lvl2pPr>
            <a:lvl3pPr marL="457200" indent="0" algn="ctr">
              <a:buNone/>
              <a:defRPr sz="2000"/>
            </a:lvl3pPr>
            <a:lvl4pPr marL="685800" indent="0" algn="ctr">
              <a:buNone/>
              <a:defRPr sz="1800"/>
            </a:lvl4pPr>
            <a:lvl5pPr marL="9144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6789773"/>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429768" y="603504"/>
            <a:ext cx="11201400" cy="4206240"/>
          </a:xfrm>
        </p:spPr>
        <p:txBody>
          <a:bodyPr>
            <a:normAutofit/>
          </a:bodyPr>
          <a:lstStyle>
            <a:lvl1pPr algn="l">
              <a:defRPr sz="27800">
                <a:solidFill>
                  <a:schemeClr val="tx2">
                    <a:lumMod val="90000"/>
                    <a:lumOff val="10000"/>
                  </a:schemeClr>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90F47950-0717-4110-9557-F08D8A545BF8}" type="datetime1">
              <a:rPr lang="en-US" smtClean="0"/>
              <a:t>11/14/2025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429768" y="4809744"/>
            <a:ext cx="5897880" cy="1353312"/>
          </a:xfrm>
        </p:spPr>
        <p:txBody>
          <a:bodyPr>
            <a:normAutofit/>
          </a:bodyPr>
          <a:lstStyle>
            <a:lvl1pPr marL="0" indent="0" algn="l">
              <a:buNone/>
              <a:defRPr sz="2800">
                <a:solidFill>
                  <a:schemeClr val="tx2">
                    <a:lumMod val="90000"/>
                    <a:lumOff val="10000"/>
                  </a:schemeClr>
                </a:solidFill>
              </a:defRPr>
            </a:lvl1pPr>
            <a:lvl2pPr marL="228600" indent="0" algn="l">
              <a:buNone/>
              <a:defRPr sz="2400">
                <a:solidFill>
                  <a:schemeClr val="tx2">
                    <a:lumMod val="90000"/>
                    <a:lumOff val="10000"/>
                  </a:schemeClr>
                </a:solidFill>
              </a:defRPr>
            </a:lvl2pPr>
            <a:lvl3pPr marL="457200" indent="0" algn="l">
              <a:buNone/>
              <a:defRPr sz="2000">
                <a:solidFill>
                  <a:schemeClr val="tx2">
                    <a:lumMod val="90000"/>
                    <a:lumOff val="10000"/>
                  </a:schemeClr>
                </a:solidFill>
              </a:defRPr>
            </a:lvl3pPr>
            <a:lvl4pPr marL="685800" indent="0" algn="l">
              <a:buNone/>
              <a:defRPr sz="1800">
                <a:solidFill>
                  <a:schemeClr val="tx2">
                    <a:lumMod val="90000"/>
                    <a:lumOff val="10000"/>
                  </a:schemeClr>
                </a:solidFill>
              </a:defRPr>
            </a:lvl4pPr>
            <a:lvl5pPr marL="914400" indent="0" algn="l">
              <a:buNone/>
              <a:defRPr sz="1600">
                <a:solidFill>
                  <a:schemeClr val="tx2">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259457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5276088"/>
            <a:ext cx="11347704" cy="786384"/>
          </a:xfrm>
        </p:spPr>
        <p:txBody>
          <a:bodyPr anchor="b">
            <a:normAutofit/>
          </a:bodyPr>
          <a:lstStyle>
            <a:lvl1pPr algn="l">
              <a:defRPr sz="4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5980176"/>
            <a:ext cx="11347704" cy="530352"/>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F9A648C8-0436-6FAF-8B52-BA15EFB5F90C}"/>
              </a:ext>
            </a:extLst>
          </p:cNvPr>
          <p:cNvSpPr>
            <a:spLocks noGrp="1"/>
          </p:cNvSpPr>
          <p:nvPr>
            <p:ph type="pic" sz="quarter" idx="13"/>
          </p:nvPr>
        </p:nvSpPr>
        <p:spPr>
          <a:xfrm>
            <a:off x="342901" y="343038"/>
            <a:ext cx="11506200" cy="4792766"/>
          </a:xfrm>
          <a:custGeom>
            <a:avLst/>
            <a:gdLst>
              <a:gd name="connsiteX0" fmla="*/ 292023 w 11506200"/>
              <a:gd name="connsiteY0" fmla="*/ 0 h 4792766"/>
              <a:gd name="connsiteX1" fmla="*/ 11214177 w 11506200"/>
              <a:gd name="connsiteY1" fmla="*/ 0 h 4792766"/>
              <a:gd name="connsiteX2" fmla="*/ 11506200 w 11506200"/>
              <a:gd name="connsiteY2" fmla="*/ 292023 h 4792766"/>
              <a:gd name="connsiteX3" fmla="*/ 11506200 w 11506200"/>
              <a:gd name="connsiteY3" fmla="*/ 4500743 h 4792766"/>
              <a:gd name="connsiteX4" fmla="*/ 11214177 w 11506200"/>
              <a:gd name="connsiteY4" fmla="*/ 4792766 h 4792766"/>
              <a:gd name="connsiteX5" fmla="*/ 292023 w 11506200"/>
              <a:gd name="connsiteY5" fmla="*/ 4792766 h 4792766"/>
              <a:gd name="connsiteX6" fmla="*/ 0 w 11506200"/>
              <a:gd name="connsiteY6" fmla="*/ 4500743 h 4792766"/>
              <a:gd name="connsiteX7" fmla="*/ 0 w 11506200"/>
              <a:gd name="connsiteY7" fmla="*/ 292023 h 4792766"/>
              <a:gd name="connsiteX8" fmla="*/ 292023 w 11506200"/>
              <a:gd name="connsiteY8" fmla="*/ 0 h 4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06200" h="4792766">
                <a:moveTo>
                  <a:pt x="292023" y="0"/>
                </a:moveTo>
                <a:lnTo>
                  <a:pt x="11214177" y="0"/>
                </a:lnTo>
                <a:cubicBezTo>
                  <a:pt x="11375457" y="0"/>
                  <a:pt x="11506200" y="130743"/>
                  <a:pt x="11506200" y="292023"/>
                </a:cubicBezTo>
                <a:lnTo>
                  <a:pt x="11506200" y="4500743"/>
                </a:lnTo>
                <a:cubicBezTo>
                  <a:pt x="11506200" y="4662023"/>
                  <a:pt x="11375457" y="4792766"/>
                  <a:pt x="11214177" y="4792766"/>
                </a:cubicBezTo>
                <a:lnTo>
                  <a:pt x="292023" y="4792766"/>
                </a:lnTo>
                <a:cubicBezTo>
                  <a:pt x="130743" y="4792766"/>
                  <a:pt x="0" y="4662023"/>
                  <a:pt x="0" y="4500743"/>
                </a:cubicBezTo>
                <a:lnTo>
                  <a:pt x="0" y="292023"/>
                </a:lnTo>
                <a:cubicBezTo>
                  <a:pt x="0" y="130743"/>
                  <a:pt x="130743" y="0"/>
                  <a:pt x="292023"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37160" y="6519672"/>
            <a:ext cx="3494314" cy="365125"/>
          </a:xfrm>
        </p:spPr>
        <p:txBody>
          <a:bodyPr/>
          <a:lstStyle>
            <a:lvl1pPr>
              <a:defRPr>
                <a:solidFill>
                  <a:schemeClr val="tx2"/>
                </a:solidFill>
                <a:effectLst/>
              </a:defRPr>
            </a:lvl1pPr>
          </a:lstStyle>
          <a:p>
            <a:fld id="{A94E042F-6826-4E41-A6B0-8BF606E4151E}"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876521" y="6519672"/>
            <a:ext cx="2805405" cy="365125"/>
          </a:xfrm>
        </p:spPr>
        <p:txBody>
          <a:bodyPr/>
          <a:lstStyle>
            <a:lvl1pPr>
              <a:defRPr>
                <a:solidFill>
                  <a:schemeClr val="tx2"/>
                </a:solidFill>
                <a:effectLst/>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632162" y="6519672"/>
            <a:ext cx="429207" cy="365125"/>
          </a:xfrm>
        </p:spPr>
        <p:txBody>
          <a:bodyPr/>
          <a:lstStyle>
            <a:lvl1pPr>
              <a:defRPr>
                <a:solidFill>
                  <a:schemeClr val="tx2"/>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217269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B911F94A-833D-4D19-8ACB-52DAEF08569A}" type="datetime1">
              <a:rPr lang="en-US" smtClean="0"/>
              <a:t>11/14/2025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428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823376"/>
            <a:ext cx="9198864" cy="2875175"/>
          </a:xfrm>
        </p:spPr>
        <p:txBody>
          <a:bodyPr anchor="ctr">
            <a:normAutofit/>
          </a:bodyPr>
          <a:lstStyle>
            <a:lvl1pPr>
              <a:defRPr sz="44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350C3A70-5484-4418-A739-7B973E09E7E8}" type="datetime1">
              <a:rPr lang="en-US" smtClean="0"/>
              <a:t>11/14/2025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276088"/>
            <a:ext cx="9198864" cy="466344"/>
          </a:xfrm>
        </p:spPr>
        <p:txBody>
          <a:bodyPr>
            <a:normAutofit/>
          </a:bodyPr>
          <a:lstStyle>
            <a:lvl1pPr marL="0" indent="0">
              <a:buNone/>
              <a:defRPr sz="2200" b="1">
                <a:solidFill>
                  <a:schemeClr val="tx2">
                    <a:lumMod val="75000"/>
                    <a:lumOff val="25000"/>
                  </a:schemeClr>
                </a:solidFill>
              </a:defRPr>
            </a:lvl1pPr>
            <a:lvl2pPr marL="228600" indent="0">
              <a:buNone/>
              <a:defRPr sz="2000" b="1">
                <a:solidFill>
                  <a:schemeClr val="tx2">
                    <a:lumMod val="75000"/>
                    <a:lumOff val="25000"/>
                  </a:schemeClr>
                </a:solidFill>
              </a:defRPr>
            </a:lvl2pPr>
            <a:lvl3pPr marL="457200" indent="0">
              <a:buNone/>
              <a:defRPr sz="1800" b="1">
                <a:solidFill>
                  <a:schemeClr val="tx2">
                    <a:lumMod val="75000"/>
                    <a:lumOff val="25000"/>
                  </a:schemeClr>
                </a:solidFill>
              </a:defRPr>
            </a:lvl3pPr>
            <a:lvl4pPr marL="685800" indent="0">
              <a:buNone/>
              <a:defRPr sz="1600" b="1">
                <a:solidFill>
                  <a:schemeClr val="tx2">
                    <a:lumMod val="75000"/>
                    <a:lumOff val="25000"/>
                  </a:schemeClr>
                </a:solidFill>
              </a:defRPr>
            </a:lvl4pPr>
            <a:lvl5pPr marL="914400" indent="0">
              <a:buNone/>
              <a:defRPr sz="1400" b="1">
                <a:solidFill>
                  <a:schemeClr val="tx2">
                    <a:lumMod val="75000"/>
                    <a:lumOff val="25000"/>
                  </a:schemeClr>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7377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04A9563B-AAD5-FEB6-A529-82D8BF95E524}"/>
              </a:ext>
            </a:extLst>
          </p:cNvPr>
          <p:cNvSpPr/>
          <p:nvPr userDrawn="1"/>
        </p:nvSpPr>
        <p:spPr>
          <a:xfrm>
            <a:off x="806386" y="760151"/>
            <a:ext cx="10579222" cy="5337698"/>
          </a:xfrm>
          <a:prstGeom prst="roundRect">
            <a:avLst>
              <a:gd name="adj" fmla="val 6093"/>
            </a:avLst>
          </a:prstGeom>
          <a:solidFill>
            <a:schemeClr val="bg2"/>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EDE6"/>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2092751"/>
            <a:ext cx="8695944" cy="2128102"/>
          </a:xfrm>
        </p:spPr>
        <p:txBody>
          <a:bodyPr anchor="ctr">
            <a:normAutofit/>
          </a:bodyPr>
          <a:lstStyle>
            <a:lvl1pPr>
              <a:lnSpc>
                <a:spcPct val="100000"/>
              </a:lnSpc>
              <a:defRPr sz="38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23A9960C-742D-4508-821A-E36FD033CDBF}" type="datetime1">
              <a:rPr lang="en-US" smtClean="0"/>
              <a:t>11/14/2025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5120640"/>
            <a:ext cx="8695944" cy="621792"/>
          </a:xfrm>
        </p:spPr>
        <p:txBody>
          <a:bodyPr vert="horz" lIns="91440" tIns="45720" rIns="91440" bIns="45720" rtlCol="0" anchor="ctr">
            <a:normAutofit/>
          </a:bodyPr>
          <a:lstStyle>
            <a:lvl1pPr marL="0" indent="0">
              <a:buNone/>
              <a:defRPr lang="en-US" b="1" dirty="0"/>
            </a:lvl1pPr>
            <a:lvl2pPr marL="228600" indent="0">
              <a:buNone/>
              <a:defRPr lang="en-US" b="1" dirty="0"/>
            </a:lvl2pPr>
            <a:lvl3pPr marL="457200" indent="0">
              <a:buNone/>
              <a:defRPr lang="en-US" b="1" dirty="0"/>
            </a:lvl3pPr>
            <a:lvl4pPr marL="685800" indent="0">
              <a:buNone/>
              <a:defRPr lang="en-US" b="1" dirty="0"/>
            </a:lvl4pPr>
            <a:lvl5pPr marL="914400" indent="0">
              <a:buNone/>
              <a:defRPr lang="en-US" b="1" dirty="0"/>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0305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9619488" cy="4526280"/>
          </a:xfrm>
        </p:spPr>
        <p:txBody>
          <a:bodyPr anchor="ctr">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B7E0D0A5-9A76-413F-B8E0-5A45841D7E46}"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864755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1179576"/>
            <a:ext cx="9317736" cy="3785616"/>
          </a:xfrm>
        </p:spPr>
        <p:txBody>
          <a:bodyPr anchor="b">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ctr">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ED0AF003-CBE1-47D7-BB91-14D8E3A57039}"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2680052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29767" y="294248"/>
            <a:ext cx="11164825"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430213" y="2020825"/>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381750" y="2020824"/>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8FEEC48-96C8-40C8-BC32-68BFC261013A}" type="datetime1">
              <a:rPr lang="en-US" smtClean="0"/>
              <a:t>11/14/2025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362570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429768" y="276166"/>
            <a:ext cx="11164824" cy="9765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429767"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430213" y="2020888"/>
            <a:ext cx="5211762"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382512" y="1380744"/>
            <a:ext cx="521208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381750" y="2020888"/>
            <a:ext cx="521335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E7079F91-8FDB-4AB3-84FB-6B8E68AF702B}" type="datetime1">
              <a:rPr lang="en-US" smtClean="0"/>
              <a:t>11/14/2025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941759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0061D436-D43A-4662-BADB-33E2F793B997}" type="datetime1">
              <a:rPr lang="en-US" smtClean="0"/>
              <a:t>11/14/2025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61158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21DC9DBE-31FF-4D71-B719-92EBAC3193CE}" type="datetime1">
              <a:rPr lang="en-US" smtClean="0"/>
              <a:t>11/14/2025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728433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429768"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429769"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66741"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62F576B-5432-44C5-AE72-B8C78722FE99}" type="datetime1">
              <a:rPr lang="en-US" smtClean="0"/>
              <a:t>11/14/2025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64873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4590288" cy="3739896"/>
          </a:xfrm>
        </p:spPr>
        <p:txBody>
          <a:bodyPr anchor="t">
            <a:normAutofit/>
          </a:bodyPr>
          <a:lstStyle>
            <a:lvl1pPr algn="l">
              <a:defRPr sz="5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5591348"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dpi="0" rotWithShape="1">
            <a:blip r:embed="rId2"/>
            <a:srcRect/>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3E408205-B154-4943-AEBC-86E16421E5DB}"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1779671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429768"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429767" y="2826137"/>
            <a:ext cx="3310128"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Picture Placeholder 2">
            <a:extLst>
              <a:ext uri="{FF2B5EF4-FFF2-40B4-BE49-F238E27FC236}">
                <a16:creationId xmlns:a16="http://schemas.microsoft.com/office/drawing/2014/main" id="{ADACA751-BBB2-3E33-EA6C-54B4A7F6842B}"/>
              </a:ext>
            </a:extLst>
          </p:cNvPr>
          <p:cNvSpPr>
            <a:spLocks noGrp="1"/>
          </p:cNvSpPr>
          <p:nvPr>
            <p:ph type="pic" idx="1"/>
          </p:nvPr>
        </p:nvSpPr>
        <p:spPr>
          <a:xfrm>
            <a:off x="5063319" y="342901"/>
            <a:ext cx="6785782" cy="6172198"/>
          </a:xfrm>
          <a:custGeom>
            <a:avLst/>
            <a:gdLst>
              <a:gd name="connsiteX0" fmla="*/ 264355 w 6785782"/>
              <a:gd name="connsiteY0" fmla="*/ 0 h 6172198"/>
              <a:gd name="connsiteX1" fmla="*/ 6521427 w 6785782"/>
              <a:gd name="connsiteY1" fmla="*/ 0 h 6172198"/>
              <a:gd name="connsiteX2" fmla="*/ 6785782 w 6785782"/>
              <a:gd name="connsiteY2" fmla="*/ 264355 h 6172198"/>
              <a:gd name="connsiteX3" fmla="*/ 6785782 w 6785782"/>
              <a:gd name="connsiteY3" fmla="*/ 5907843 h 6172198"/>
              <a:gd name="connsiteX4" fmla="*/ 6521427 w 6785782"/>
              <a:gd name="connsiteY4" fmla="*/ 6172198 h 6172198"/>
              <a:gd name="connsiteX5" fmla="*/ 264355 w 6785782"/>
              <a:gd name="connsiteY5" fmla="*/ 6172198 h 6172198"/>
              <a:gd name="connsiteX6" fmla="*/ 0 w 6785782"/>
              <a:gd name="connsiteY6" fmla="*/ 5907843 h 6172198"/>
              <a:gd name="connsiteX7" fmla="*/ 0 w 6785782"/>
              <a:gd name="connsiteY7" fmla="*/ 264355 h 6172198"/>
              <a:gd name="connsiteX8" fmla="*/ 264355 w 6785782"/>
              <a:gd name="connsiteY8" fmla="*/ 0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5782" h="6172198">
                <a:moveTo>
                  <a:pt x="264355" y="0"/>
                </a:moveTo>
                <a:lnTo>
                  <a:pt x="6521427" y="0"/>
                </a:lnTo>
                <a:cubicBezTo>
                  <a:pt x="6667426" y="0"/>
                  <a:pt x="6785782" y="118356"/>
                  <a:pt x="6785782" y="264355"/>
                </a:cubicBezTo>
                <a:lnTo>
                  <a:pt x="6785782" y="5907843"/>
                </a:lnTo>
                <a:cubicBezTo>
                  <a:pt x="6785782" y="6053842"/>
                  <a:pt x="6667426" y="6172198"/>
                  <a:pt x="6521427" y="6172198"/>
                </a:cubicBezTo>
                <a:lnTo>
                  <a:pt x="264355" y="6172198"/>
                </a:lnTo>
                <a:cubicBezTo>
                  <a:pt x="118356" y="6172198"/>
                  <a:pt x="0" y="6053842"/>
                  <a:pt x="0" y="5907843"/>
                </a:cubicBezTo>
                <a:lnTo>
                  <a:pt x="0" y="264355"/>
                </a:lnTo>
                <a:cubicBezTo>
                  <a:pt x="0" y="118356"/>
                  <a:pt x="118356" y="0"/>
                  <a:pt x="264355" y="0"/>
                </a:cubicBezTo>
                <a:close/>
              </a:path>
            </a:pathLst>
          </a:custGeom>
          <a:blipFill>
            <a:blip r:embed="rId2"/>
            <a:stretch>
              <a:fillRect/>
            </a:stretch>
          </a:blipFill>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4366CE1-0051-42BD-BBD3-CB4EC65FC51D}" type="datetime1">
              <a:rPr lang="en-US" smtClean="0"/>
              <a:t>11/14/2025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5035373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429768"/>
            <a:ext cx="10890374" cy="1627632"/>
          </a:xfrm>
        </p:spPr>
        <p:txBody>
          <a:bodyPr anchor="t">
            <a:noAutofit/>
          </a:bodyPr>
          <a:lstStyle>
            <a:lvl1pPr>
              <a:defRPr sz="8000"/>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429768" y="3264408"/>
            <a:ext cx="10890374" cy="28346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D404B75-5BA7-423E-A6AE-B3781CB72AA9}"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9549785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1627318"/>
            <a:ext cx="7370064" cy="1842020"/>
          </a:xfrm>
        </p:spPr>
        <p:txBody>
          <a:bodyPr anchor="b">
            <a:norm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429768" y="3622673"/>
            <a:ext cx="7370064" cy="223113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AFC1F7B-2472-4057-932A-A13696216B5F}" type="datetime1">
              <a:rPr lang="en-US" smtClean="0"/>
              <a:t>11/14/2025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095585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29768" y="411480"/>
            <a:ext cx="5330952" cy="3739896"/>
          </a:xfrm>
        </p:spPr>
        <p:txBody>
          <a:bodyPr anchor="t">
            <a:normAutofit/>
          </a:bodyPr>
          <a:lstStyle>
            <a:lvl1pPr algn="l">
              <a:defRPr sz="66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873752"/>
            <a:ext cx="4517136"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BD144122-2A67-493C-895E-2682608B0F6A}"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
        <p:nvSpPr>
          <p:cNvPr id="11" name="Picture Placeholder 6">
            <a:extLst>
              <a:ext uri="{FF2B5EF4-FFF2-40B4-BE49-F238E27FC236}">
                <a16:creationId xmlns:a16="http://schemas.microsoft.com/office/drawing/2014/main" id="{8F28510C-0939-D915-FCC8-7D8AD4475782}"/>
              </a:ext>
            </a:extLst>
          </p:cNvPr>
          <p:cNvSpPr>
            <a:spLocks noGrp="1"/>
          </p:cNvSpPr>
          <p:nvPr>
            <p:ph type="pic" sz="quarter" idx="13"/>
          </p:nvPr>
        </p:nvSpPr>
        <p:spPr>
          <a:xfrm>
            <a:off x="6517247" y="342900"/>
            <a:ext cx="5334000" cy="6172200"/>
          </a:xfrm>
          <a:custGeom>
            <a:avLst/>
            <a:gdLst>
              <a:gd name="connsiteX0" fmla="*/ 305905 w 5334000"/>
              <a:gd name="connsiteY0" fmla="*/ 0 h 6172200"/>
              <a:gd name="connsiteX1" fmla="*/ 5028095 w 5334000"/>
              <a:gd name="connsiteY1" fmla="*/ 0 h 6172200"/>
              <a:gd name="connsiteX2" fmla="*/ 5334000 w 5334000"/>
              <a:gd name="connsiteY2" fmla="*/ 305905 h 6172200"/>
              <a:gd name="connsiteX3" fmla="*/ 5334000 w 5334000"/>
              <a:gd name="connsiteY3" fmla="*/ 5866295 h 6172200"/>
              <a:gd name="connsiteX4" fmla="*/ 5028095 w 5334000"/>
              <a:gd name="connsiteY4" fmla="*/ 6172200 h 6172200"/>
              <a:gd name="connsiteX5" fmla="*/ 305905 w 5334000"/>
              <a:gd name="connsiteY5" fmla="*/ 6172200 h 6172200"/>
              <a:gd name="connsiteX6" fmla="*/ 0 w 5334000"/>
              <a:gd name="connsiteY6" fmla="*/ 5866295 h 6172200"/>
              <a:gd name="connsiteX7" fmla="*/ 0 w 5334000"/>
              <a:gd name="connsiteY7" fmla="*/ 305905 h 6172200"/>
              <a:gd name="connsiteX8" fmla="*/ 305905 w 5334000"/>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0" h="6172200">
                <a:moveTo>
                  <a:pt x="305905" y="0"/>
                </a:moveTo>
                <a:lnTo>
                  <a:pt x="5028095" y="0"/>
                </a:lnTo>
                <a:cubicBezTo>
                  <a:pt x="5197042" y="0"/>
                  <a:pt x="5334000" y="136958"/>
                  <a:pt x="5334000" y="305905"/>
                </a:cubicBezTo>
                <a:lnTo>
                  <a:pt x="5334000" y="5866295"/>
                </a:lnTo>
                <a:cubicBezTo>
                  <a:pt x="5334000" y="6035242"/>
                  <a:pt x="5197042" y="6172200"/>
                  <a:pt x="5028095" y="6172200"/>
                </a:cubicBezTo>
                <a:lnTo>
                  <a:pt x="305905" y="6172200"/>
                </a:lnTo>
                <a:cubicBezTo>
                  <a:pt x="136958" y="6172200"/>
                  <a:pt x="0" y="6035242"/>
                  <a:pt x="0" y="5866295"/>
                </a:cubicBezTo>
                <a:lnTo>
                  <a:pt x="0" y="305905"/>
                </a:lnTo>
                <a:cubicBezTo>
                  <a:pt x="0" y="136958"/>
                  <a:pt x="136958" y="0"/>
                  <a:pt x="305905" y="0"/>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val="7890816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hoto 4">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269480" y="411480"/>
            <a:ext cx="4361688" cy="3968496"/>
          </a:xfrm>
        </p:spPr>
        <p:txBody>
          <a:bodyPr anchor="t">
            <a:normAutofit/>
          </a:bodyPr>
          <a:lstStyle>
            <a:lvl1pPr algn="l">
              <a:defRPr sz="5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26948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Picture Placeholder 6">
            <a:extLst>
              <a:ext uri="{FF2B5EF4-FFF2-40B4-BE49-F238E27FC236}">
                <a16:creationId xmlns:a16="http://schemas.microsoft.com/office/drawing/2014/main" id="{55FC269D-AA10-2D35-8DD6-33E0E2CC4064}"/>
              </a:ext>
            </a:extLst>
          </p:cNvPr>
          <p:cNvSpPr>
            <a:spLocks noGrp="1"/>
          </p:cNvSpPr>
          <p:nvPr>
            <p:ph type="pic" sz="quarter" idx="13"/>
          </p:nvPr>
        </p:nvSpPr>
        <p:spPr>
          <a:xfrm>
            <a:off x="347472" y="343038"/>
            <a:ext cx="6257031" cy="6172200"/>
          </a:xfrm>
          <a:custGeom>
            <a:avLst/>
            <a:gdLst>
              <a:gd name="connsiteX0" fmla="*/ 318609 w 6257031"/>
              <a:gd name="connsiteY0" fmla="*/ 0 h 6172200"/>
              <a:gd name="connsiteX1" fmla="*/ 5938422 w 6257031"/>
              <a:gd name="connsiteY1" fmla="*/ 0 h 6172200"/>
              <a:gd name="connsiteX2" fmla="*/ 6257031 w 6257031"/>
              <a:gd name="connsiteY2" fmla="*/ 318609 h 6172200"/>
              <a:gd name="connsiteX3" fmla="*/ 6257031 w 6257031"/>
              <a:gd name="connsiteY3" fmla="*/ 5853591 h 6172200"/>
              <a:gd name="connsiteX4" fmla="*/ 5938422 w 6257031"/>
              <a:gd name="connsiteY4" fmla="*/ 6172200 h 6172200"/>
              <a:gd name="connsiteX5" fmla="*/ 318609 w 6257031"/>
              <a:gd name="connsiteY5" fmla="*/ 6172200 h 6172200"/>
              <a:gd name="connsiteX6" fmla="*/ 0 w 6257031"/>
              <a:gd name="connsiteY6" fmla="*/ 5853591 h 6172200"/>
              <a:gd name="connsiteX7" fmla="*/ 0 w 6257031"/>
              <a:gd name="connsiteY7" fmla="*/ 318609 h 6172200"/>
              <a:gd name="connsiteX8" fmla="*/ 318609 w 6257031"/>
              <a:gd name="connsiteY8" fmla="*/ 0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7031" h="6172200">
                <a:moveTo>
                  <a:pt x="318609" y="0"/>
                </a:moveTo>
                <a:lnTo>
                  <a:pt x="5938422" y="0"/>
                </a:lnTo>
                <a:cubicBezTo>
                  <a:pt x="6114385" y="0"/>
                  <a:pt x="6257031" y="142646"/>
                  <a:pt x="6257031" y="318609"/>
                </a:cubicBezTo>
                <a:lnTo>
                  <a:pt x="6257031" y="5853591"/>
                </a:lnTo>
                <a:cubicBezTo>
                  <a:pt x="6257031" y="6029554"/>
                  <a:pt x="6114385" y="6172200"/>
                  <a:pt x="5938422" y="6172200"/>
                </a:cubicBezTo>
                <a:lnTo>
                  <a:pt x="318609" y="6172200"/>
                </a:lnTo>
                <a:cubicBezTo>
                  <a:pt x="142646" y="6172200"/>
                  <a:pt x="0" y="6029554"/>
                  <a:pt x="0" y="5853591"/>
                </a:cubicBezTo>
                <a:lnTo>
                  <a:pt x="0" y="318609"/>
                </a:lnTo>
                <a:cubicBezTo>
                  <a:pt x="0" y="142646"/>
                  <a:pt x="142646" y="0"/>
                  <a:pt x="318609" y="0"/>
                </a:cubicBezTo>
                <a:close/>
              </a:path>
            </a:pathLst>
          </a:custGeom>
          <a:blipFill>
            <a:blip r:embed="rId2"/>
            <a:stretch>
              <a:fillRect/>
            </a:stretch>
          </a:blipFill>
        </p:spPr>
        <p:txBody>
          <a:bodyPr wrap="square">
            <a:noAutofit/>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effectLst/>
              </a:defRPr>
            </a:lvl1pPr>
          </a:lstStyle>
          <a:p>
            <a:fld id="{486A74E5-A9C0-4E5C-851E-13F6D920EA1A}" type="datetime1">
              <a:rPr lang="en-US" smtClean="0"/>
              <a:t>11/14/2025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363509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7A12A6-507C-2714-2F24-09ADE11584C5}"/>
              </a:ext>
            </a:extLst>
          </p:cNvPr>
          <p:cNvSpPr/>
          <p:nvPr userDrawn="1"/>
        </p:nvSpPr>
        <p:spPr>
          <a:xfrm>
            <a:off x="0" y="0"/>
            <a:ext cx="12192000" cy="6858000"/>
          </a:xfrm>
          <a:prstGeom prst="rect">
            <a:avLst/>
          </a:prstGeom>
          <a:solidFill>
            <a:schemeClr val="bg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3188DBF3-F598-4A31-8E9B-511F7F0D5E47}" type="datetime1">
              <a:rPr lang="en-US" smtClean="0"/>
              <a:t>11/14/2025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272103705"/>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29768" y="1810512"/>
            <a:ext cx="7772400" cy="4562856"/>
          </a:xfrm>
        </p:spPr>
        <p:txBody>
          <a:bodyPr anchor="b">
            <a:normAutofit/>
          </a:bodyPr>
          <a:lstStyle>
            <a:lvl1pPr>
              <a:defRPr sz="8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29768" y="429768"/>
            <a:ext cx="7772400" cy="786384"/>
          </a:xfrm>
        </p:spPr>
        <p:txBody>
          <a:bodyPr>
            <a:normAutofit/>
          </a:bodyPr>
          <a:lstStyle>
            <a:lvl1pPr marL="0" indent="0">
              <a:buNone/>
              <a:defRPr sz="20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bg1"/>
                </a:solidFill>
              </a:defRPr>
            </a:lvl1pPr>
          </a:lstStyle>
          <a:p>
            <a:fld id="{3188DBF3-F598-4A31-8E9B-511F7F0D5E47}" type="datetime1">
              <a:rPr lang="en-US" smtClean="0"/>
              <a:pPr/>
              <a:t>11/14/2025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bg1"/>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9984125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429768" y="283464"/>
            <a:ext cx="10652760" cy="96926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429768" y="1380744"/>
            <a:ext cx="10652760" cy="49011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429768" y="6519672"/>
            <a:ext cx="2843784" cy="338328"/>
          </a:xfrm>
          <a:prstGeom prst="rect">
            <a:avLst/>
          </a:prstGeom>
        </p:spPr>
        <p:txBody>
          <a:bodyPr vert="horz" lIns="91440" tIns="45720" rIns="91440" bIns="45720" rtlCol="0" anchor="ctr"/>
          <a:lstStyle>
            <a:lvl1pPr algn="l">
              <a:defRPr sz="800">
                <a:solidFill>
                  <a:schemeClr val="tx1"/>
                </a:solidFill>
              </a:defRPr>
            </a:lvl1pPr>
          </a:lstStyle>
          <a:p>
            <a:fld id="{8A7B9ABC-2BDA-432C-8D53-84813DB6E36F}" type="datetime1">
              <a:rPr lang="en-US" smtClean="0"/>
              <a:t>11/14/2025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60536" y="6519672"/>
            <a:ext cx="2642616" cy="338328"/>
          </a:xfrm>
          <a:prstGeom prst="rect">
            <a:avLst/>
          </a:prstGeom>
        </p:spPr>
        <p:txBody>
          <a:bodyPr vert="horz" lIns="91440" tIns="45720" rIns="91440" bIns="45720" rtlCol="0" anchor="ctr"/>
          <a:lstStyle>
            <a:lvl1pPr algn="r">
              <a:defRPr sz="8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475720" y="6519672"/>
            <a:ext cx="457200" cy="338328"/>
          </a:xfrm>
          <a:prstGeom prst="rect">
            <a:avLst/>
          </a:prstGeom>
        </p:spPr>
        <p:txBody>
          <a:bodyPr vert="horz" lIns="91440" tIns="45720" rIns="91440" bIns="45720" rtlCol="0" anchor="ctr"/>
          <a:lstStyle>
            <a:lvl1pPr algn="r">
              <a:defRPr sz="800">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87935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hf sldNum="0" hdr="0" ftr="0" dt="0"/>
  <p:txStyles>
    <p:titleStyle>
      <a:lvl1pPr algn="l" defTabSz="914400" rtl="0" eaLnBrk="1" latinLnBrk="0" hangingPunct="1">
        <a:lnSpc>
          <a:spcPct val="90000"/>
        </a:lnSpc>
        <a:spcBef>
          <a:spcPct val="0"/>
        </a:spcBef>
        <a:buNone/>
        <a:defRPr sz="32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097A6-5C50-F79D-080B-99A3041121BA}"/>
              </a:ext>
            </a:extLst>
          </p:cNvPr>
          <p:cNvSpPr>
            <a:spLocks noGrp="1"/>
          </p:cNvSpPr>
          <p:nvPr>
            <p:ph type="ctrTitle"/>
          </p:nvPr>
        </p:nvSpPr>
        <p:spPr>
          <a:xfrm>
            <a:off x="429768" y="438912"/>
            <a:ext cx="9317736" cy="4453128"/>
          </a:xfrm>
        </p:spPr>
        <p:txBody>
          <a:bodyPr anchor="t">
            <a:normAutofit/>
          </a:bodyPr>
          <a:lstStyle/>
          <a:p>
            <a:r>
              <a:rPr lang="en-IN" sz="6000"/>
              <a:t>Understanding SQL Server Locks and Concurrency: Detailed Concepts and Practical Examples</a:t>
            </a:r>
          </a:p>
        </p:txBody>
      </p:sp>
      <p:sp>
        <p:nvSpPr>
          <p:cNvPr id="3" name="Subtitle 2">
            <a:extLst>
              <a:ext uri="{FF2B5EF4-FFF2-40B4-BE49-F238E27FC236}">
                <a16:creationId xmlns:a16="http://schemas.microsoft.com/office/drawing/2014/main" id="{23E4E16B-0D46-9358-AD25-B2E54EB7543E}"/>
              </a:ext>
            </a:extLst>
          </p:cNvPr>
          <p:cNvSpPr>
            <a:spLocks noGrp="1"/>
          </p:cNvSpPr>
          <p:nvPr>
            <p:ph type="subTitle" idx="1"/>
          </p:nvPr>
        </p:nvSpPr>
        <p:spPr>
          <a:xfrm>
            <a:off x="429768" y="4965192"/>
            <a:ext cx="5431536" cy="1289304"/>
          </a:xfrm>
        </p:spPr>
        <p:txBody>
          <a:bodyPr anchor="b">
            <a:normAutofit/>
          </a:bodyPr>
          <a:lstStyle/>
          <a:p>
            <a:r>
              <a:rPr lang="en-IN" dirty="0"/>
              <a:t>Exploring database locking and concurrency control mechanisms</a:t>
            </a:r>
          </a:p>
          <a:p>
            <a:r>
              <a:rPr lang="en-IN" dirty="0"/>
              <a:t>Nikhil Shah</a:t>
            </a:r>
          </a:p>
        </p:txBody>
      </p:sp>
    </p:spTree>
    <p:extLst>
      <p:ext uri="{BB962C8B-B14F-4D97-AF65-F5344CB8AC3E}">
        <p14:creationId xmlns:p14="http://schemas.microsoft.com/office/powerpoint/2010/main" val="8864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par>
                                <p:cTn id="16" presetID="10"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F9B-0E00-157F-B699-528CACF6BA12}"/>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Lock Escalation and Its Impact on Performance</a:t>
            </a:r>
          </a:p>
        </p:txBody>
      </p:sp>
      <p:pic>
        <p:nvPicPr>
          <p:cNvPr id="4" name="Content Placeholder 3" descr="Abstract  Digital concept which shows network security optimization and internet technology  ">
            <a:extLst>
              <a:ext uri="{FF2B5EF4-FFF2-40B4-BE49-F238E27FC236}">
                <a16:creationId xmlns:a16="http://schemas.microsoft.com/office/drawing/2014/main" id="{4AE2900B-A7D0-4DBE-91CF-9881C8D39A55}"/>
              </a:ext>
            </a:extLst>
          </p:cNvPr>
          <p:cNvPicPr>
            <a:picLocks noGrp="1" noChangeAspect="1"/>
          </p:cNvPicPr>
          <p:nvPr>
            <p:ph type="pic" sz="quarter" idx="13"/>
          </p:nvPr>
        </p:nvPicPr>
        <p:blipFill>
          <a:blip r:embed="rId3"/>
          <a:srcRect r="10185"/>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91881802-5CFA-4CB9-847F-44D8D5E35CC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900" b="1"/>
              <a:t>Definition of Lock Escalation</a:t>
            </a:r>
          </a:p>
          <a:p>
            <a:pPr marL="0" lvl="1" indent="0">
              <a:lnSpc>
                <a:spcPct val="90000"/>
              </a:lnSpc>
              <a:spcBef>
                <a:spcPts val="1000"/>
              </a:spcBef>
              <a:spcAft>
                <a:spcPts val="600"/>
              </a:spcAft>
              <a:buNone/>
            </a:pPr>
            <a:r>
              <a:rPr lang="en-US" sz="900"/>
              <a:t>Lock escalation combines multiple fine-grained locks into a single coarse-grained lock to lower overhead.</a:t>
            </a:r>
          </a:p>
          <a:p>
            <a:pPr marL="0" indent="0">
              <a:lnSpc>
                <a:spcPct val="90000"/>
              </a:lnSpc>
              <a:spcBef>
                <a:spcPts val="2500"/>
              </a:spcBef>
              <a:spcAft>
                <a:spcPts val="600"/>
              </a:spcAft>
              <a:buNone/>
            </a:pPr>
            <a:r>
              <a:rPr lang="en-US" sz="900" b="1"/>
              <a:t>Impact on Concurrency</a:t>
            </a:r>
          </a:p>
          <a:p>
            <a:pPr marL="0" lvl="1" indent="0">
              <a:lnSpc>
                <a:spcPct val="90000"/>
              </a:lnSpc>
              <a:spcBef>
                <a:spcPts val="1000"/>
              </a:spcBef>
              <a:spcAft>
                <a:spcPts val="600"/>
              </a:spcAft>
              <a:buNone/>
            </a:pPr>
            <a:r>
              <a:rPr lang="en-US" sz="900"/>
              <a:t>Escalation reduces concurrency by increasing the scope of lock contention among processes.</a:t>
            </a:r>
          </a:p>
          <a:p>
            <a:pPr marL="0" indent="0">
              <a:lnSpc>
                <a:spcPct val="90000"/>
              </a:lnSpc>
              <a:spcBef>
                <a:spcPts val="2500"/>
              </a:spcBef>
              <a:spcAft>
                <a:spcPts val="600"/>
              </a:spcAft>
              <a:buNone/>
            </a:pPr>
            <a:r>
              <a:rPr lang="en-US" sz="900" b="1"/>
              <a:t>Performance Optimization</a:t>
            </a:r>
          </a:p>
          <a:p>
            <a:pPr marL="0" lvl="1" indent="0">
              <a:lnSpc>
                <a:spcPct val="90000"/>
              </a:lnSpc>
              <a:spcBef>
                <a:spcPts val="1000"/>
              </a:spcBef>
              <a:spcAft>
                <a:spcPts val="600"/>
              </a:spcAft>
              <a:buNone/>
            </a:pPr>
            <a:r>
              <a:rPr lang="en-US" sz="900"/>
              <a:t>Understanding lock escalation aids in balancing overhead reduction and concurrency to optimize system performance.</a:t>
            </a:r>
          </a:p>
        </p:txBody>
      </p:sp>
    </p:spTree>
    <p:extLst>
      <p:ext uri="{BB962C8B-B14F-4D97-AF65-F5344CB8AC3E}">
        <p14:creationId xmlns:p14="http://schemas.microsoft.com/office/powerpoint/2010/main" val="3660342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CB8F-C151-C111-00BB-13A27C187388}"/>
              </a:ext>
            </a:extLst>
          </p:cNvPr>
          <p:cNvSpPr>
            <a:spLocks noGrp="1"/>
          </p:cNvSpPr>
          <p:nvPr>
            <p:ph type="title"/>
          </p:nvPr>
        </p:nvSpPr>
        <p:spPr>
          <a:xfrm>
            <a:off x="429768" y="1810512"/>
            <a:ext cx="7772400" cy="4562856"/>
          </a:xfrm>
        </p:spPr>
        <p:txBody>
          <a:bodyPr anchor="b">
            <a:normAutofit/>
          </a:bodyPr>
          <a:lstStyle/>
          <a:p>
            <a:r>
              <a:rPr lang="en-IN"/>
              <a:t>Concurrency Control Mechanisms</a:t>
            </a:r>
          </a:p>
        </p:txBody>
      </p:sp>
      <p:sp>
        <p:nvSpPr>
          <p:cNvPr id="7" name="Text Placeholder 2">
            <a:extLst>
              <a:ext uri="{FF2B5EF4-FFF2-40B4-BE49-F238E27FC236}">
                <a16:creationId xmlns:a16="http://schemas.microsoft.com/office/drawing/2014/main" id="{23B3D737-43FE-2011-3D3B-90E45EBE00E9}"/>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838059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126FF-441C-F299-0CA8-C1885D77E5A8}"/>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Pessimistic Vs. Optimistic Concurrency Control</a:t>
            </a:r>
          </a:p>
        </p:txBody>
      </p:sp>
      <p:pic>
        <p:nvPicPr>
          <p:cNvPr id="4" name="Content Placeholder 3" descr="abstract programm binary code  and colored array cube Database">
            <a:extLst>
              <a:ext uri="{FF2B5EF4-FFF2-40B4-BE49-F238E27FC236}">
                <a16:creationId xmlns:a16="http://schemas.microsoft.com/office/drawing/2014/main" id="{604F516B-A800-4F9F-A88B-B0DD158197AC}"/>
              </a:ext>
            </a:extLst>
          </p:cNvPr>
          <p:cNvPicPr>
            <a:picLocks noGrp="1" noChangeAspect="1"/>
          </p:cNvPicPr>
          <p:nvPr>
            <p:ph type="pic" sz="quarter" idx="13"/>
          </p:nvPr>
        </p:nvPicPr>
        <p:blipFill>
          <a:blip r:embed="rId3"/>
          <a:srcRect l="26951"/>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B132FBBF-FBC7-4E93-9A3F-5B8A3F3213D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000" b="1"/>
              <a:t>Pessimistic Concurrency Control</a:t>
            </a:r>
          </a:p>
          <a:p>
            <a:pPr marL="0" lvl="1" indent="0">
              <a:lnSpc>
                <a:spcPct val="90000"/>
              </a:lnSpc>
              <a:spcBef>
                <a:spcPts val="1000"/>
              </a:spcBef>
              <a:spcAft>
                <a:spcPts val="600"/>
              </a:spcAft>
              <a:buNone/>
            </a:pPr>
            <a:r>
              <a:rPr lang="en-US" sz="1000"/>
              <a:t>Pessimistic concurrency control uses locks to prevent data conflicts before they happen.</a:t>
            </a:r>
          </a:p>
          <a:p>
            <a:pPr marL="0" indent="0">
              <a:lnSpc>
                <a:spcPct val="90000"/>
              </a:lnSpc>
              <a:spcBef>
                <a:spcPts val="2500"/>
              </a:spcBef>
              <a:spcAft>
                <a:spcPts val="600"/>
              </a:spcAft>
              <a:buNone/>
            </a:pPr>
            <a:r>
              <a:rPr lang="en-US" sz="1000" b="1"/>
              <a:t>Optimistic Concurrency Control</a:t>
            </a:r>
          </a:p>
          <a:p>
            <a:pPr marL="0" lvl="1" indent="0">
              <a:lnSpc>
                <a:spcPct val="90000"/>
              </a:lnSpc>
              <a:spcBef>
                <a:spcPts val="1000"/>
              </a:spcBef>
              <a:spcAft>
                <a:spcPts val="600"/>
              </a:spcAft>
              <a:buNone/>
            </a:pPr>
            <a:r>
              <a:rPr lang="en-US" sz="1000"/>
              <a:t>Optimistic concurrency control assumes conflicts are rare and uses versioning to detect conflicts after they occur.</a:t>
            </a:r>
          </a:p>
          <a:p>
            <a:pPr marL="0" indent="0">
              <a:lnSpc>
                <a:spcPct val="90000"/>
              </a:lnSpc>
              <a:spcBef>
                <a:spcPts val="2500"/>
              </a:spcBef>
              <a:spcAft>
                <a:spcPts val="600"/>
              </a:spcAft>
              <a:buNone/>
            </a:pPr>
            <a:r>
              <a:rPr lang="en-US" sz="1000" b="1"/>
              <a:t>Locking Overhead Reduction</a:t>
            </a:r>
          </a:p>
          <a:p>
            <a:pPr marL="0" lvl="1" indent="0">
              <a:lnSpc>
                <a:spcPct val="90000"/>
              </a:lnSpc>
              <a:spcBef>
                <a:spcPts val="1000"/>
              </a:spcBef>
              <a:spcAft>
                <a:spcPts val="600"/>
              </a:spcAft>
              <a:buNone/>
            </a:pPr>
            <a:r>
              <a:rPr lang="en-US" sz="1000"/>
              <a:t>Optimistic concurrency reduces locking overhead by avoiding locks until conflicts are detected.</a:t>
            </a:r>
          </a:p>
        </p:txBody>
      </p:sp>
    </p:spTree>
    <p:extLst>
      <p:ext uri="{BB962C8B-B14F-4D97-AF65-F5344CB8AC3E}">
        <p14:creationId xmlns:p14="http://schemas.microsoft.com/office/powerpoint/2010/main" val="2814938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AB90-CF35-E247-D2C8-E6EE45203FF5}"/>
              </a:ext>
            </a:extLst>
          </p:cNvPr>
          <p:cNvSpPr>
            <a:spLocks noGrp="1"/>
          </p:cNvSpPr>
          <p:nvPr>
            <p:ph type="title"/>
          </p:nvPr>
        </p:nvSpPr>
        <p:spPr>
          <a:xfrm>
            <a:off x="429768" y="603504"/>
            <a:ext cx="4480560" cy="1527048"/>
          </a:xfrm>
        </p:spPr>
        <p:txBody>
          <a:bodyPr vert="horz" lIns="91440" tIns="45720" rIns="91440" bIns="45720" rtlCol="0" anchor="b">
            <a:normAutofit/>
          </a:bodyPr>
          <a:lstStyle/>
          <a:p>
            <a:r>
              <a:rPr lang="en-US" sz="2200" b="0" kern="1200">
                <a:latin typeface="+mj-lt"/>
                <a:ea typeface="+mj-ea"/>
                <a:cs typeface="+mj-cs"/>
              </a:rPr>
              <a:t>Isolation Levels: Read Uncommitted, Read Committed, Repeatable Read, Snapshot, and Serializable</a:t>
            </a:r>
          </a:p>
        </p:txBody>
      </p:sp>
      <p:sp>
        <p:nvSpPr>
          <p:cNvPr id="5" name="TextBox 4">
            <a:extLst>
              <a:ext uri="{FF2B5EF4-FFF2-40B4-BE49-F238E27FC236}">
                <a16:creationId xmlns:a16="http://schemas.microsoft.com/office/drawing/2014/main" id="{9D688B1B-176E-4D72-9148-6D2D1AFC2AB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7" y="2276856"/>
            <a:ext cx="4480560" cy="4041648"/>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Purpose of Isolation Levels</a:t>
            </a:r>
          </a:p>
          <a:p>
            <a:pPr marL="0" lvl="1" indent="0">
              <a:spcBef>
                <a:spcPts val="1000"/>
              </a:spcBef>
              <a:spcAft>
                <a:spcPts val="600"/>
              </a:spcAft>
              <a:buFont typeface="Arial" panose="020B0604020202020204" pitchFamily="34" charset="0"/>
              <a:buNone/>
            </a:pPr>
            <a:r>
              <a:rPr lang="en-US" sz="1400"/>
              <a:t>Isolation levels regulate visibility of transaction changes to balance concurrency and data integrity in databases.</a:t>
            </a:r>
          </a:p>
          <a:p>
            <a:pPr marL="0" indent="0">
              <a:spcBef>
                <a:spcPts val="2500"/>
              </a:spcBef>
              <a:spcAft>
                <a:spcPts val="600"/>
              </a:spcAft>
              <a:buFont typeface="Arial" panose="020B0604020202020204" pitchFamily="34" charset="0"/>
              <a:buNone/>
            </a:pPr>
            <a:r>
              <a:rPr lang="en-US" sz="1400" b="1"/>
              <a:t>Low Isolation Levels</a:t>
            </a:r>
          </a:p>
          <a:p>
            <a:pPr marL="0" lvl="1" indent="0">
              <a:spcBef>
                <a:spcPts val="1000"/>
              </a:spcBef>
              <a:spcAft>
                <a:spcPts val="600"/>
              </a:spcAft>
              <a:buFont typeface="Arial" panose="020B0604020202020204" pitchFamily="34" charset="0"/>
              <a:buNone/>
            </a:pPr>
            <a:r>
              <a:rPr lang="en-US" sz="1400"/>
              <a:t>Lower isolation levels allow greater concurrency but may cause data anomalies or inconsistencies.</a:t>
            </a:r>
          </a:p>
          <a:p>
            <a:pPr marL="0" indent="0">
              <a:spcBef>
                <a:spcPts val="2500"/>
              </a:spcBef>
              <a:spcAft>
                <a:spcPts val="600"/>
              </a:spcAft>
              <a:buFont typeface="Arial" panose="020B0604020202020204" pitchFamily="34" charset="0"/>
              <a:buNone/>
            </a:pPr>
            <a:r>
              <a:rPr lang="en-US" sz="1400" b="1"/>
              <a:t>High Isolation Levels</a:t>
            </a:r>
          </a:p>
          <a:p>
            <a:pPr marL="0" lvl="1" indent="0">
              <a:spcBef>
                <a:spcPts val="1000"/>
              </a:spcBef>
              <a:spcAft>
                <a:spcPts val="600"/>
              </a:spcAft>
              <a:buFont typeface="Arial" panose="020B0604020202020204" pitchFamily="34" charset="0"/>
              <a:buNone/>
            </a:pPr>
            <a:r>
              <a:rPr lang="en-US" sz="1400"/>
              <a:t>Higher isolation levels ensure data integrity by reducing concurrency and preventing anomalies.</a:t>
            </a:r>
          </a:p>
        </p:txBody>
      </p:sp>
      <p:pic>
        <p:nvPicPr>
          <p:cNvPr id="4" name="Content Placeholder 3" descr="Database communication concept">
            <a:extLst>
              <a:ext uri="{FF2B5EF4-FFF2-40B4-BE49-F238E27FC236}">
                <a16:creationId xmlns:a16="http://schemas.microsoft.com/office/drawing/2014/main" id="{9F8EAC83-ADB1-44FC-BC39-F6859A00DB7C}"/>
              </a:ext>
            </a:extLst>
          </p:cNvPr>
          <p:cNvPicPr>
            <a:picLocks noGrp="1" noChangeAspect="1"/>
          </p:cNvPicPr>
          <p:nvPr>
            <p:ph type="pic" sz="quarter" idx="13"/>
          </p:nvPr>
        </p:nvPicPr>
        <p:blipFill>
          <a:blip r:embed="rId3"/>
          <a:srcRect l="15666" r="17746"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2342210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DE88F-0C1D-194E-A1BF-F933B9C1A61C}"/>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200" b="0" kern="1200">
                <a:latin typeface="+mj-lt"/>
                <a:ea typeface="+mj-ea"/>
                <a:cs typeface="+mj-cs"/>
              </a:rPr>
              <a:t>Examples of How Isolation Levels Affect Locking Behavior</a:t>
            </a:r>
          </a:p>
        </p:txBody>
      </p:sp>
      <p:sp>
        <p:nvSpPr>
          <p:cNvPr id="5" name="TextBox 4">
            <a:extLst>
              <a:ext uri="{FF2B5EF4-FFF2-40B4-BE49-F238E27FC236}">
                <a16:creationId xmlns:a16="http://schemas.microsoft.com/office/drawing/2014/main" id="{65DBF41F-BADA-48F0-8CC7-9B0B290BA53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Isolation Levels Overview</a:t>
            </a:r>
          </a:p>
          <a:p>
            <a:pPr marL="0" lvl="1" indent="0">
              <a:spcBef>
                <a:spcPts val="1000"/>
              </a:spcBef>
              <a:spcAft>
                <a:spcPts val="600"/>
              </a:spcAft>
              <a:buFont typeface="Arial" panose="020B0604020202020204" pitchFamily="34" charset="0"/>
              <a:buNone/>
            </a:pPr>
            <a:r>
              <a:rPr lang="en-US" sz="1400"/>
              <a:t>Different isolation levels determine the visibility of data changes between transactions and affect locking behavior.</a:t>
            </a:r>
          </a:p>
          <a:p>
            <a:pPr marL="0" indent="0">
              <a:spcBef>
                <a:spcPts val="2500"/>
              </a:spcBef>
              <a:spcAft>
                <a:spcPts val="600"/>
              </a:spcAft>
              <a:buFont typeface="Arial" panose="020B0604020202020204" pitchFamily="34" charset="0"/>
              <a:buNone/>
            </a:pPr>
            <a:r>
              <a:rPr lang="en-US" sz="1400" b="1"/>
              <a:t>Locking and Blocking</a:t>
            </a:r>
          </a:p>
          <a:p>
            <a:pPr marL="0" lvl="1" indent="0">
              <a:spcBef>
                <a:spcPts val="1000"/>
              </a:spcBef>
              <a:spcAft>
                <a:spcPts val="600"/>
              </a:spcAft>
              <a:buFont typeface="Arial" panose="020B0604020202020204" pitchFamily="34" charset="0"/>
              <a:buNone/>
            </a:pPr>
            <a:r>
              <a:rPr lang="en-US" sz="1400"/>
              <a:t>Higher isolation levels increase locking, which can lead to transaction blocking and reduced concurrency.</a:t>
            </a:r>
          </a:p>
          <a:p>
            <a:pPr marL="0" indent="0">
              <a:spcBef>
                <a:spcPts val="2500"/>
              </a:spcBef>
              <a:spcAft>
                <a:spcPts val="600"/>
              </a:spcAft>
              <a:buFont typeface="Arial" panose="020B0604020202020204" pitchFamily="34" charset="0"/>
              <a:buNone/>
            </a:pPr>
            <a:r>
              <a:rPr lang="en-US" sz="1400" b="1"/>
              <a:t>Concurrency Issues</a:t>
            </a:r>
          </a:p>
          <a:p>
            <a:pPr marL="0" lvl="1" indent="0">
              <a:spcBef>
                <a:spcPts val="1000"/>
              </a:spcBef>
              <a:spcAft>
                <a:spcPts val="600"/>
              </a:spcAft>
              <a:buFont typeface="Arial" panose="020B0604020202020204" pitchFamily="34" charset="0"/>
              <a:buNone/>
            </a:pPr>
            <a:r>
              <a:rPr lang="en-US" sz="1400"/>
              <a:t>Improper isolation settings may cause issues such as dirty reads, phantom reads, and lost updates.</a:t>
            </a:r>
          </a:p>
        </p:txBody>
      </p:sp>
      <p:pic>
        <p:nvPicPr>
          <p:cNvPr id="4" name="Content Placeholder 3" descr="Digital concept which shows abstract network and concept of security optimization and internet technology  ">
            <a:extLst>
              <a:ext uri="{FF2B5EF4-FFF2-40B4-BE49-F238E27FC236}">
                <a16:creationId xmlns:a16="http://schemas.microsoft.com/office/drawing/2014/main" id="{74968CD2-2856-48F9-BF38-4992B568A704}"/>
              </a:ext>
            </a:extLst>
          </p:cNvPr>
          <p:cNvPicPr>
            <a:picLocks noGrp="1" noChangeAspect="1"/>
          </p:cNvPicPr>
          <p:nvPr>
            <p:ph type="pic" sz="quarter" idx="13"/>
          </p:nvPr>
        </p:nvPicPr>
        <p:blipFill>
          <a:blip r:embed="rId3"/>
          <a:srcRect l="16036" r="19605" b="1"/>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3032450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295A-7A97-5451-FF2C-C4165D2640F9}"/>
              </a:ext>
            </a:extLst>
          </p:cNvPr>
          <p:cNvSpPr>
            <a:spLocks noGrp="1"/>
          </p:cNvSpPr>
          <p:nvPr>
            <p:ph type="title"/>
          </p:nvPr>
        </p:nvSpPr>
        <p:spPr>
          <a:xfrm>
            <a:off x="429768" y="1810512"/>
            <a:ext cx="7772400" cy="4562856"/>
          </a:xfrm>
        </p:spPr>
        <p:txBody>
          <a:bodyPr anchor="b">
            <a:normAutofit/>
          </a:bodyPr>
          <a:lstStyle/>
          <a:p>
            <a:r>
              <a:rPr lang="en-IN"/>
              <a:t>Deadlocks and Blocking in SQL Server</a:t>
            </a:r>
          </a:p>
        </p:txBody>
      </p:sp>
      <p:sp>
        <p:nvSpPr>
          <p:cNvPr id="7" name="Text Placeholder 2">
            <a:extLst>
              <a:ext uri="{FF2B5EF4-FFF2-40B4-BE49-F238E27FC236}">
                <a16:creationId xmlns:a16="http://schemas.microsoft.com/office/drawing/2014/main" id="{CC715E1F-66BE-19C5-BEA7-0F8B68F54E6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1788080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7A152-1BFD-4066-C1EF-9FF3F311EC4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Understanding and Identifying Blocking Scenarios</a:t>
            </a:r>
          </a:p>
        </p:txBody>
      </p:sp>
      <p:pic>
        <p:nvPicPr>
          <p:cNvPr id="4" name="Content Placeholder 3" descr="MP3 Player">
            <a:extLst>
              <a:ext uri="{FF2B5EF4-FFF2-40B4-BE49-F238E27FC236}">
                <a16:creationId xmlns:a16="http://schemas.microsoft.com/office/drawing/2014/main" id="{8354B9D9-A4D5-477B-BAB9-5DA1F978EAA9}"/>
              </a:ext>
            </a:extLst>
          </p:cNvPr>
          <p:cNvPicPr>
            <a:picLocks noGrp="1" noChangeAspect="1"/>
          </p:cNvPicPr>
          <p:nvPr>
            <p:ph type="pic" sz="quarter" idx="13"/>
          </p:nvPr>
        </p:nvPicPr>
        <p:blipFill>
          <a:blip r:embed="rId3"/>
          <a:srcRect l="8618" r="1568"/>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C6344825-8E43-4BEE-8B0D-9B5E5C9D676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spcBef>
                <a:spcPts val="2500"/>
              </a:spcBef>
              <a:spcAft>
                <a:spcPts val="600"/>
              </a:spcAft>
              <a:buNone/>
            </a:pPr>
            <a:r>
              <a:rPr lang="en-US" sz="1400" b="1"/>
              <a:t>Definition of Blocking</a:t>
            </a:r>
          </a:p>
          <a:p>
            <a:pPr marL="0" lvl="1" indent="0">
              <a:spcBef>
                <a:spcPts val="1000"/>
              </a:spcBef>
              <a:spcAft>
                <a:spcPts val="600"/>
              </a:spcAft>
              <a:buNone/>
            </a:pPr>
            <a:r>
              <a:rPr lang="en-US" sz="1400"/>
              <a:t>Blocking happens when a transaction holds locks that stop other transactions from progressing.</a:t>
            </a:r>
          </a:p>
          <a:p>
            <a:pPr marL="0" indent="0">
              <a:spcBef>
                <a:spcPts val="2500"/>
              </a:spcBef>
              <a:spcAft>
                <a:spcPts val="600"/>
              </a:spcAft>
              <a:buNone/>
            </a:pPr>
            <a:r>
              <a:rPr lang="en-US" sz="1400" b="1"/>
              <a:t>Importance of Identification</a:t>
            </a:r>
          </a:p>
          <a:p>
            <a:pPr marL="0" lvl="1" indent="0">
              <a:spcBef>
                <a:spcPts val="1000"/>
              </a:spcBef>
              <a:spcAft>
                <a:spcPts val="600"/>
              </a:spcAft>
              <a:buNone/>
            </a:pPr>
            <a:r>
              <a:rPr lang="en-US" sz="1400"/>
              <a:t>Detecting blocking is essential to keep system responsiveness and prevent operation delays.</a:t>
            </a:r>
          </a:p>
        </p:txBody>
      </p:sp>
    </p:spTree>
    <p:extLst>
      <p:ext uri="{BB962C8B-B14F-4D97-AF65-F5344CB8AC3E}">
        <p14:creationId xmlns:p14="http://schemas.microsoft.com/office/powerpoint/2010/main" val="1257092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8DD76-5162-716C-25CF-C8DDFDC485B4}"/>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Causes and Detection of Deadlocks</a:t>
            </a:r>
          </a:p>
        </p:txBody>
      </p:sp>
      <p:pic>
        <p:nvPicPr>
          <p:cNvPr id="4" name="Content Placeholder 3" descr="3D Server with clock - Data base concept">
            <a:extLst>
              <a:ext uri="{FF2B5EF4-FFF2-40B4-BE49-F238E27FC236}">
                <a16:creationId xmlns:a16="http://schemas.microsoft.com/office/drawing/2014/main" id="{3EFF5B0F-8688-4C72-8FDD-6C07DA45BA6A}"/>
              </a:ext>
            </a:extLst>
          </p:cNvPr>
          <p:cNvPicPr>
            <a:picLocks noGrp="1" noChangeAspect="1"/>
          </p:cNvPicPr>
          <p:nvPr>
            <p:ph type="pic" sz="quarter" idx="13"/>
          </p:nvPr>
        </p:nvPicPr>
        <p:blipFill>
          <a:blip r:embed="rId3"/>
          <a:srcRect l="11605" r="7264"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EB55AAA7-36C7-48C7-8D88-ABCF8290CFA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400" b="1"/>
              <a:t>Deadlock Causes</a:t>
            </a:r>
          </a:p>
          <a:p>
            <a:pPr marL="0" lvl="1" indent="0">
              <a:lnSpc>
                <a:spcPct val="90000"/>
              </a:lnSpc>
              <a:spcBef>
                <a:spcPts val="1000"/>
              </a:spcBef>
              <a:spcAft>
                <a:spcPts val="600"/>
              </a:spcAft>
              <a:buNone/>
            </a:pPr>
            <a:r>
              <a:rPr lang="en-US" sz="1400"/>
              <a:t>Deadlocks occur when multiple transactions wait indefinitely for locks held by each other, causing a standstill.</a:t>
            </a:r>
          </a:p>
          <a:p>
            <a:pPr marL="0" indent="0">
              <a:lnSpc>
                <a:spcPct val="90000"/>
              </a:lnSpc>
              <a:spcBef>
                <a:spcPts val="2500"/>
              </a:spcBef>
              <a:spcAft>
                <a:spcPts val="600"/>
              </a:spcAft>
              <a:buNone/>
            </a:pPr>
            <a:r>
              <a:rPr lang="en-US" sz="1400" b="1"/>
              <a:t>Deadlock Detection</a:t>
            </a:r>
          </a:p>
          <a:p>
            <a:pPr marL="0" lvl="1" indent="0">
              <a:lnSpc>
                <a:spcPct val="90000"/>
              </a:lnSpc>
              <a:spcBef>
                <a:spcPts val="1000"/>
              </a:spcBef>
              <a:spcAft>
                <a:spcPts val="600"/>
              </a:spcAft>
              <a:buNone/>
            </a:pPr>
            <a:r>
              <a:rPr lang="en-US" sz="1400"/>
              <a:t>Deadlocks can be detected using SQL Server error logs and monitoring tools to identify and troubleshoot issues.</a:t>
            </a:r>
          </a:p>
        </p:txBody>
      </p:sp>
    </p:spTree>
    <p:extLst>
      <p:ext uri="{BB962C8B-B14F-4D97-AF65-F5344CB8AC3E}">
        <p14:creationId xmlns:p14="http://schemas.microsoft.com/office/powerpoint/2010/main" val="133259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A4C4F-C73D-FB2C-FD8A-D217AE32460E}"/>
              </a:ext>
            </a:extLst>
          </p:cNvPr>
          <p:cNvSpPr>
            <a:spLocks noGrp="1"/>
          </p:cNvSpPr>
          <p:nvPr>
            <p:ph type="title"/>
          </p:nvPr>
        </p:nvSpPr>
        <p:spPr>
          <a:xfrm>
            <a:off x="429768" y="548639"/>
            <a:ext cx="4855464" cy="1453896"/>
          </a:xfrm>
        </p:spPr>
        <p:txBody>
          <a:bodyPr vert="horz" lIns="91440" tIns="45720" rIns="91440" bIns="45720" rtlCol="0" anchor="t">
            <a:normAutofit/>
          </a:bodyPr>
          <a:lstStyle/>
          <a:p>
            <a:r>
              <a:rPr lang="en-US" b="0" kern="1200">
                <a:latin typeface="+mj-lt"/>
                <a:ea typeface="+mj-ea"/>
                <a:cs typeface="+mj-cs"/>
              </a:rPr>
              <a:t>Strategies for Preventing and Resolving Deadlocks</a:t>
            </a:r>
          </a:p>
        </p:txBody>
      </p:sp>
      <p:pic>
        <p:nvPicPr>
          <p:cNvPr id="4" name="Content Placeholder 3" descr="Female drawing flow chart">
            <a:extLst>
              <a:ext uri="{FF2B5EF4-FFF2-40B4-BE49-F238E27FC236}">
                <a16:creationId xmlns:a16="http://schemas.microsoft.com/office/drawing/2014/main" id="{D9E3A19C-BBDB-40AB-8B2E-52C05814A344}"/>
              </a:ext>
            </a:extLst>
          </p:cNvPr>
          <p:cNvPicPr>
            <a:picLocks noGrp="1" noChangeAspect="1"/>
          </p:cNvPicPr>
          <p:nvPr>
            <p:ph type="pic" sz="quarter" idx="13"/>
          </p:nvPr>
        </p:nvPicPr>
        <p:blipFill>
          <a:blip r:embed="rId3"/>
          <a:srcRect l="9600" r="12962" b="-1"/>
          <a:stretch>
            <a:fillRect/>
          </a:stretch>
        </p:blipFill>
        <p:spPr>
          <a:xfrm>
            <a:off x="510075" y="2293496"/>
            <a:ext cx="4775158" cy="4039043"/>
          </a:xfrm>
          <a:prstGeom prst="rect">
            <a:avLst/>
          </a:prstGeom>
          <a:noFill/>
        </p:spPr>
      </p:pic>
      <p:sp>
        <p:nvSpPr>
          <p:cNvPr id="5" name="TextBox 4">
            <a:extLst>
              <a:ext uri="{FF2B5EF4-FFF2-40B4-BE49-F238E27FC236}">
                <a16:creationId xmlns:a16="http://schemas.microsoft.com/office/drawing/2014/main" id="{FD56362A-F2A3-4846-A41B-2B3C325AB126}"/>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096000" y="549275"/>
            <a:ext cx="5585925" cy="5783263"/>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Minimize Lock Duration</a:t>
            </a:r>
          </a:p>
          <a:p>
            <a:pPr marL="0" lvl="1" indent="0">
              <a:spcBef>
                <a:spcPts val="1000"/>
              </a:spcBef>
              <a:spcAft>
                <a:spcPts val="600"/>
              </a:spcAft>
              <a:buFont typeface="Arial" panose="020B0604020202020204" pitchFamily="34" charset="0"/>
              <a:buNone/>
            </a:pPr>
            <a:r>
              <a:rPr lang="en-US" sz="1400"/>
              <a:t>Reducing the time locks are held decreases the chance of deadlocks in concurrent systems.</a:t>
            </a:r>
          </a:p>
          <a:p>
            <a:pPr marL="0" indent="0">
              <a:spcBef>
                <a:spcPts val="2500"/>
              </a:spcBef>
              <a:spcAft>
                <a:spcPts val="600"/>
              </a:spcAft>
              <a:buFont typeface="Arial" panose="020B0604020202020204" pitchFamily="34" charset="0"/>
              <a:buNone/>
            </a:pPr>
            <a:r>
              <a:rPr lang="en-US" sz="1400" b="1"/>
              <a:t>Consistent Object Access Order</a:t>
            </a:r>
          </a:p>
          <a:p>
            <a:pPr marL="0" lvl="1" indent="0">
              <a:spcBef>
                <a:spcPts val="1000"/>
              </a:spcBef>
              <a:spcAft>
                <a:spcPts val="600"/>
              </a:spcAft>
              <a:buFont typeface="Arial" panose="020B0604020202020204" pitchFamily="34" charset="0"/>
              <a:buNone/>
            </a:pPr>
            <a:r>
              <a:rPr lang="en-US" sz="1400"/>
              <a:t>Accessing shared resources in a fixed sequence prevents circular wait conditions leading to deadlocks.</a:t>
            </a:r>
          </a:p>
          <a:p>
            <a:pPr marL="0" indent="0">
              <a:spcBef>
                <a:spcPts val="2500"/>
              </a:spcBef>
              <a:spcAft>
                <a:spcPts val="600"/>
              </a:spcAft>
              <a:buFont typeface="Arial" panose="020B0604020202020204" pitchFamily="34" charset="0"/>
              <a:buNone/>
            </a:pPr>
            <a:r>
              <a:rPr lang="en-US" sz="1400" b="1"/>
              <a:t>Appropriate Isolation Levels</a:t>
            </a:r>
          </a:p>
          <a:p>
            <a:pPr marL="0" lvl="1" indent="0">
              <a:spcBef>
                <a:spcPts val="1000"/>
              </a:spcBef>
              <a:spcAft>
                <a:spcPts val="600"/>
              </a:spcAft>
              <a:buFont typeface="Arial" panose="020B0604020202020204" pitchFamily="34" charset="0"/>
              <a:buNone/>
            </a:pPr>
            <a:r>
              <a:rPr lang="en-US" sz="1400"/>
              <a:t>Using correct isolation levels balances concurrency and consistency to help avoid deadlocks.</a:t>
            </a:r>
          </a:p>
          <a:p>
            <a:pPr marL="0" indent="0">
              <a:spcBef>
                <a:spcPts val="2500"/>
              </a:spcBef>
              <a:spcAft>
                <a:spcPts val="600"/>
              </a:spcAft>
              <a:buFont typeface="Arial" panose="020B0604020202020204" pitchFamily="34" charset="0"/>
              <a:buNone/>
            </a:pPr>
            <a:r>
              <a:rPr lang="en-US" sz="1400" b="1"/>
              <a:t>Retry Logic in Applications</a:t>
            </a:r>
          </a:p>
          <a:p>
            <a:pPr marL="0" lvl="1" indent="0">
              <a:spcBef>
                <a:spcPts val="1000"/>
              </a:spcBef>
              <a:spcAft>
                <a:spcPts val="600"/>
              </a:spcAft>
              <a:buFont typeface="Arial" panose="020B0604020202020204" pitchFamily="34" charset="0"/>
              <a:buNone/>
            </a:pPr>
            <a:r>
              <a:rPr lang="en-US" sz="1400"/>
              <a:t>Implementing retry mechanisms allows recovery from deadlocks by reattempting failed operations.</a:t>
            </a:r>
          </a:p>
        </p:txBody>
      </p:sp>
    </p:spTree>
    <p:extLst>
      <p:ext uri="{BB962C8B-B14F-4D97-AF65-F5344CB8AC3E}">
        <p14:creationId xmlns:p14="http://schemas.microsoft.com/office/powerpoint/2010/main" val="366050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410E4-B24E-F4A7-7843-6130FE6BF91C}"/>
              </a:ext>
            </a:extLst>
          </p:cNvPr>
          <p:cNvSpPr>
            <a:spLocks noGrp="1"/>
          </p:cNvSpPr>
          <p:nvPr>
            <p:ph type="title"/>
          </p:nvPr>
        </p:nvSpPr>
        <p:spPr>
          <a:xfrm>
            <a:off x="429768" y="1810512"/>
            <a:ext cx="7772400" cy="4562856"/>
          </a:xfrm>
        </p:spPr>
        <p:txBody>
          <a:bodyPr anchor="b">
            <a:normAutofit/>
          </a:bodyPr>
          <a:lstStyle/>
          <a:p>
            <a:r>
              <a:rPr lang="en-IN"/>
              <a:t>Practical Examples and Best Practices</a:t>
            </a:r>
          </a:p>
        </p:txBody>
      </p:sp>
      <p:sp>
        <p:nvSpPr>
          <p:cNvPr id="7" name="Text Placeholder 2">
            <a:extLst>
              <a:ext uri="{FF2B5EF4-FFF2-40B4-BE49-F238E27FC236}">
                <a16:creationId xmlns:a16="http://schemas.microsoft.com/office/drawing/2014/main" id="{039A51EE-8997-8EFA-EEB5-DD61C04B68D7}"/>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888303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9ED5-C1E1-FD15-8272-E28E92864AEF}"/>
              </a:ext>
            </a:extLst>
          </p:cNvPr>
          <p:cNvSpPr>
            <a:spLocks noGrp="1"/>
          </p:cNvSpPr>
          <p:nvPr>
            <p:ph type="title"/>
          </p:nvPr>
        </p:nvSpPr>
        <p:spPr>
          <a:xfrm>
            <a:off x="429768" y="411480"/>
            <a:ext cx="11045952" cy="1828800"/>
          </a:xfrm>
        </p:spPr>
        <p:txBody>
          <a:bodyPr anchor="t">
            <a:normAutofit/>
          </a:bodyPr>
          <a:lstStyle/>
          <a:p>
            <a:r>
              <a:rPr lang="en-IN"/>
              <a:t>Agenda Overview</a:t>
            </a:r>
          </a:p>
        </p:txBody>
      </p:sp>
      <p:sp>
        <p:nvSpPr>
          <p:cNvPr id="3" name="Content Placeholder 2">
            <a:extLst>
              <a:ext uri="{FF2B5EF4-FFF2-40B4-BE49-F238E27FC236}">
                <a16:creationId xmlns:a16="http://schemas.microsoft.com/office/drawing/2014/main" id="{9BBF1351-A8BF-C9F7-EE80-6A0813DCE56E}"/>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272784" y="2423160"/>
            <a:ext cx="5202936" cy="3858768"/>
          </a:xfrm>
        </p:spPr>
        <p:txBody>
          <a:bodyPr>
            <a:normAutofit/>
          </a:bodyPr>
          <a:lstStyle/>
          <a:p>
            <a:pPr>
              <a:buFont typeface="Arial" panose="020B0604020202020204" pitchFamily="34" charset="0"/>
              <a:buChar char="•"/>
            </a:pPr>
            <a:r>
              <a:t>Fundamentals of Concurrency in SQL Server</a:t>
            </a:r>
          </a:p>
          <a:p>
            <a:pPr>
              <a:buFont typeface="Arial" panose="020B0604020202020204" pitchFamily="34" charset="0"/>
              <a:buChar char="•"/>
            </a:pPr>
            <a:r>
              <a:t>Types of Locks in SQL Server</a:t>
            </a:r>
          </a:p>
          <a:p>
            <a:pPr>
              <a:buFont typeface="Arial" panose="020B0604020202020204" pitchFamily="34" charset="0"/>
              <a:buChar char="•"/>
            </a:pPr>
            <a:r>
              <a:t>Concurrency Control Mechanisms</a:t>
            </a:r>
          </a:p>
          <a:p>
            <a:pPr>
              <a:buFont typeface="Arial" panose="020B0604020202020204" pitchFamily="34" charset="0"/>
              <a:buChar char="•"/>
            </a:pPr>
            <a:r>
              <a:t>Deadlocks and Blocking in SQL Server</a:t>
            </a:r>
          </a:p>
          <a:p>
            <a:pPr>
              <a:buFont typeface="Arial" panose="020B0604020202020204" pitchFamily="34" charset="0"/>
              <a:buChar char="•"/>
            </a:pPr>
            <a:r>
              <a:t>Practical Examples and Best Practices</a:t>
            </a:r>
            <a:endParaRPr lang="en-IN"/>
          </a:p>
        </p:txBody>
      </p:sp>
    </p:spTree>
    <p:extLst>
      <p:ext uri="{BB962C8B-B14F-4D97-AF65-F5344CB8AC3E}">
        <p14:creationId xmlns:p14="http://schemas.microsoft.com/office/powerpoint/2010/main" val="32578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5586-B4F8-F536-A3F7-816820BF59B2}"/>
              </a:ext>
            </a:extLst>
          </p:cNvPr>
          <p:cNvSpPr>
            <a:spLocks noGrp="1"/>
          </p:cNvSpPr>
          <p:nvPr>
            <p:ph type="title"/>
          </p:nvPr>
        </p:nvSpPr>
        <p:spPr>
          <a:xfrm>
            <a:off x="429768" y="548640"/>
            <a:ext cx="6135624" cy="1143000"/>
          </a:xfrm>
        </p:spPr>
        <p:txBody>
          <a:bodyPr vert="horz" lIns="91440" tIns="45720" rIns="91440" bIns="45720" rtlCol="0" anchor="b">
            <a:normAutofit/>
          </a:bodyPr>
          <a:lstStyle/>
          <a:p>
            <a:r>
              <a:rPr lang="en-US" b="0" kern="1200">
                <a:latin typeface="+mj-lt"/>
                <a:ea typeface="+mj-ea"/>
                <a:cs typeface="+mj-cs"/>
              </a:rPr>
              <a:t>Demonstrating Lock Behavior with SQL Queries</a:t>
            </a:r>
          </a:p>
        </p:txBody>
      </p:sp>
      <p:sp>
        <p:nvSpPr>
          <p:cNvPr id="5" name="TextBox 4">
            <a:extLst>
              <a:ext uri="{FF2B5EF4-FFF2-40B4-BE49-F238E27FC236}">
                <a16:creationId xmlns:a16="http://schemas.microsoft.com/office/drawing/2014/main" id="{616944F7-8E86-4D1B-8A8B-A3792A8B304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828800"/>
            <a:ext cx="6135624" cy="4489704"/>
          </a:xfrm>
          <a:prstGeom prst="rect">
            <a:avLst/>
          </a:prstGeom>
        </p:spPr>
        <p:txBody>
          <a:bodyPr>
            <a:normAutofit/>
          </a:bodyPr>
          <a:lstStyle/>
          <a:p>
            <a:pPr marL="0" indent="0">
              <a:spcBef>
                <a:spcPts val="2500"/>
              </a:spcBef>
              <a:spcAft>
                <a:spcPts val="600"/>
              </a:spcAft>
              <a:buNone/>
            </a:pPr>
            <a:r>
              <a:rPr lang="en-US" sz="1400" b="1"/>
              <a:t>Lock Acquisition in Transactions</a:t>
            </a:r>
          </a:p>
          <a:p>
            <a:pPr marL="0" lvl="1" indent="0">
              <a:spcBef>
                <a:spcPts val="1000"/>
              </a:spcBef>
              <a:spcAft>
                <a:spcPts val="600"/>
              </a:spcAft>
              <a:buNone/>
            </a:pPr>
            <a:r>
              <a:rPr lang="en-US" sz="1400"/>
              <a:t>SQL queries demonstrate how locks are acquired to maintain data consistency during concurrent transactions.</a:t>
            </a:r>
          </a:p>
          <a:p>
            <a:pPr marL="0" indent="0">
              <a:spcBef>
                <a:spcPts val="2500"/>
              </a:spcBef>
              <a:spcAft>
                <a:spcPts val="600"/>
              </a:spcAft>
              <a:buNone/>
            </a:pPr>
            <a:r>
              <a:rPr lang="en-US" sz="1400" b="1"/>
              <a:t>Lock Release Process</a:t>
            </a:r>
          </a:p>
          <a:p>
            <a:pPr marL="0" lvl="1" indent="0">
              <a:spcBef>
                <a:spcPts val="1000"/>
              </a:spcBef>
              <a:spcAft>
                <a:spcPts val="600"/>
              </a:spcAft>
              <a:buNone/>
            </a:pPr>
            <a:r>
              <a:rPr lang="en-US" sz="1400"/>
              <a:t>Locks are released after transaction completion to allow other operations to proceed without conflicts.</a:t>
            </a:r>
          </a:p>
          <a:p>
            <a:pPr marL="0" indent="0">
              <a:spcBef>
                <a:spcPts val="2500"/>
              </a:spcBef>
              <a:spcAft>
                <a:spcPts val="600"/>
              </a:spcAft>
              <a:buNone/>
            </a:pPr>
            <a:r>
              <a:rPr lang="en-US" sz="1400" b="1"/>
              <a:t>Impact on Concurrent Operations</a:t>
            </a:r>
          </a:p>
          <a:p>
            <a:pPr marL="0" lvl="1" indent="0">
              <a:spcBef>
                <a:spcPts val="1000"/>
              </a:spcBef>
              <a:spcAft>
                <a:spcPts val="600"/>
              </a:spcAft>
              <a:buNone/>
            </a:pPr>
            <a:r>
              <a:rPr lang="en-US" sz="1400"/>
              <a:t>Locking behavior affects concurrent operations by preventing conflicts and ensuring transactional integrity.</a:t>
            </a:r>
          </a:p>
        </p:txBody>
      </p:sp>
      <p:pic>
        <p:nvPicPr>
          <p:cNvPr id="4" name="Content Placeholder 3" descr="Businesswoman holding placard with coins in front of technology icons">
            <a:extLst>
              <a:ext uri="{FF2B5EF4-FFF2-40B4-BE49-F238E27FC236}">
                <a16:creationId xmlns:a16="http://schemas.microsoft.com/office/drawing/2014/main" id="{245F542D-CCCE-47AA-A139-D873B9168911}"/>
              </a:ext>
            </a:extLst>
          </p:cNvPr>
          <p:cNvPicPr>
            <a:picLocks noGrp="1" noChangeAspect="1"/>
          </p:cNvPicPr>
          <p:nvPr>
            <p:ph type="pic" sz="quarter" idx="13"/>
          </p:nvPr>
        </p:nvPicPr>
        <p:blipFill>
          <a:blip r:embed="rId3"/>
          <a:srcRect l="27262" r="24118" b="1"/>
          <a:stretch>
            <a:fillRect/>
          </a:stretch>
        </p:blipFill>
        <p:spPr>
          <a:xfrm>
            <a:off x="7353304" y="352327"/>
            <a:ext cx="4495799" cy="6172200"/>
          </a:xfrm>
          <a:prstGeom prst="rect">
            <a:avLst/>
          </a:prstGeom>
          <a:noFill/>
        </p:spPr>
      </p:pic>
    </p:spTree>
    <p:extLst>
      <p:ext uri="{BB962C8B-B14F-4D97-AF65-F5344CB8AC3E}">
        <p14:creationId xmlns:p14="http://schemas.microsoft.com/office/powerpoint/2010/main" val="2483936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49FD8-B505-AF12-C77A-691F17BE786E}"/>
              </a:ext>
            </a:extLst>
          </p:cNvPr>
          <p:cNvSpPr>
            <a:spLocks noGrp="1"/>
          </p:cNvSpPr>
          <p:nvPr>
            <p:ph type="title"/>
          </p:nvPr>
        </p:nvSpPr>
        <p:spPr>
          <a:xfrm>
            <a:off x="429767" y="640080"/>
            <a:ext cx="11328845" cy="740664"/>
          </a:xfrm>
        </p:spPr>
        <p:txBody>
          <a:bodyPr anchor="t">
            <a:normAutofit/>
          </a:bodyPr>
          <a:lstStyle/>
          <a:p>
            <a:r>
              <a:rPr lang="en-IN" sz="3000"/>
              <a:t>Interpreting Lock Information Using System Views and DMVs</a:t>
            </a:r>
          </a:p>
        </p:txBody>
      </p:sp>
      <p:graphicFrame>
        <p:nvGraphicFramePr>
          <p:cNvPr id="4" name="Content Placeholder 4">
            <a:extLst>
              <a:ext uri="{FF2B5EF4-FFF2-40B4-BE49-F238E27FC236}">
                <a16:creationId xmlns:a16="http://schemas.microsoft.com/office/drawing/2014/main" id="{271E2EF5-A213-4F76-9AC9-DBF8EABC04C4}"/>
              </a:ext>
            </a:extLst>
          </p:cNvPr>
          <p:cNvGraphicFramePr>
            <a:graphicFrameLocks noGrp="1"/>
          </p:cNvGraphicFramePr>
          <p:nvPr>
            <p:ph idx="1"/>
            <p:extLst>
              <p:ext uri="{D42A27DB-BD31-4B8C-83A1-F6EECF244321}">
                <p14:modId xmlns:p14="http://schemas.microsoft.com/office/powerpoint/2010/main" val="195356050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2897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7664-C7D2-01C1-D042-1A6FC74AF82A}"/>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Best Practices for Designing High-Concurrency Applications</a:t>
            </a:r>
          </a:p>
        </p:txBody>
      </p:sp>
      <p:sp>
        <p:nvSpPr>
          <p:cNvPr id="5" name="TextBox 4">
            <a:extLst>
              <a:ext uri="{FF2B5EF4-FFF2-40B4-BE49-F238E27FC236}">
                <a16:creationId xmlns:a16="http://schemas.microsoft.com/office/drawing/2014/main" id="{A5B6E7DE-56A5-45B6-96D1-E7ADAEA8118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IN" sz="1400" b="1"/>
              <a:t>Choose Isolation Levels</a:t>
            </a:r>
          </a:p>
          <a:p>
            <a:pPr marL="0" lvl="1" indent="0">
              <a:spcBef>
                <a:spcPts val="1000"/>
              </a:spcBef>
              <a:spcAft>
                <a:spcPts val="600"/>
              </a:spcAft>
              <a:buFont typeface="Arial" panose="020B0604020202020204" pitchFamily="34" charset="0"/>
              <a:buNone/>
            </a:pPr>
            <a:r>
              <a:rPr lang="en-IN" sz="1400"/>
              <a:t>Selecting proper isolation levels helps balance concurrency and consistency in database transactions.</a:t>
            </a:r>
          </a:p>
          <a:p>
            <a:pPr marL="0" indent="0">
              <a:spcBef>
                <a:spcPts val="2500"/>
              </a:spcBef>
              <a:spcAft>
                <a:spcPts val="600"/>
              </a:spcAft>
              <a:buFont typeface="Arial" panose="020B0604020202020204" pitchFamily="34" charset="0"/>
              <a:buNone/>
            </a:pPr>
            <a:r>
              <a:rPr lang="en-IN" sz="1400" b="1"/>
              <a:t>Optimize Queries</a:t>
            </a:r>
          </a:p>
          <a:p>
            <a:pPr marL="0" lvl="1" indent="0">
              <a:spcBef>
                <a:spcPts val="1000"/>
              </a:spcBef>
              <a:spcAft>
                <a:spcPts val="600"/>
              </a:spcAft>
              <a:buFont typeface="Arial" panose="020B0604020202020204" pitchFamily="34" charset="0"/>
              <a:buNone/>
            </a:pPr>
            <a:r>
              <a:rPr lang="en-IN" sz="1400"/>
              <a:t>Efficiently written queries reduce locking and improve performance under high concurrency loads.</a:t>
            </a:r>
          </a:p>
          <a:p>
            <a:pPr marL="0" indent="0">
              <a:spcBef>
                <a:spcPts val="2500"/>
              </a:spcBef>
              <a:spcAft>
                <a:spcPts val="600"/>
              </a:spcAft>
              <a:buFont typeface="Arial" panose="020B0604020202020204" pitchFamily="34" charset="0"/>
              <a:buNone/>
            </a:pPr>
            <a:r>
              <a:rPr lang="en-IN" sz="1400" b="1"/>
              <a:t>Reduce Transaction Scope</a:t>
            </a:r>
          </a:p>
          <a:p>
            <a:pPr marL="0" lvl="1" indent="0">
              <a:spcBef>
                <a:spcPts val="1000"/>
              </a:spcBef>
              <a:spcAft>
                <a:spcPts val="600"/>
              </a:spcAft>
              <a:buFont typeface="Arial" panose="020B0604020202020204" pitchFamily="34" charset="0"/>
              <a:buNone/>
            </a:pPr>
            <a:r>
              <a:rPr lang="en-IN" sz="1400"/>
              <a:t>Minimizing transaction scope decreases lock duration and contention among concurrent processes.</a:t>
            </a:r>
          </a:p>
          <a:p>
            <a:pPr marL="0" indent="0">
              <a:spcBef>
                <a:spcPts val="2500"/>
              </a:spcBef>
              <a:spcAft>
                <a:spcPts val="600"/>
              </a:spcAft>
              <a:buFont typeface="Arial" panose="020B0604020202020204" pitchFamily="34" charset="0"/>
              <a:buNone/>
            </a:pPr>
            <a:r>
              <a:rPr lang="en-IN" sz="1400" b="1"/>
              <a:t>Implement Retry Strategies</a:t>
            </a:r>
          </a:p>
          <a:p>
            <a:pPr marL="0" lvl="1" indent="0">
              <a:spcBef>
                <a:spcPts val="1000"/>
              </a:spcBef>
              <a:spcAft>
                <a:spcPts val="600"/>
              </a:spcAft>
              <a:buFont typeface="Arial" panose="020B0604020202020204" pitchFamily="34" charset="0"/>
              <a:buNone/>
            </a:pPr>
            <a:r>
              <a:rPr lang="en-IN" sz="1400"/>
              <a:t>Using retry mechanisms handles transient concurrency conflicts and enhances system reliability.</a:t>
            </a:r>
          </a:p>
        </p:txBody>
      </p:sp>
      <p:pic>
        <p:nvPicPr>
          <p:cNvPr id="4" name="Content Placeholder 3" descr="Storage database and gears on white background">
            <a:extLst>
              <a:ext uri="{FF2B5EF4-FFF2-40B4-BE49-F238E27FC236}">
                <a16:creationId xmlns:a16="http://schemas.microsoft.com/office/drawing/2014/main" id="{EE3115C1-9274-49A7-8B54-C5447460CFDB}"/>
              </a:ext>
            </a:extLst>
          </p:cNvPr>
          <p:cNvPicPr>
            <a:picLocks noGrp="1" noChangeAspect="1"/>
          </p:cNvPicPr>
          <p:nvPr>
            <p:ph type="pic" sz="quarter" idx="13"/>
          </p:nvPr>
        </p:nvPicPr>
        <p:blipFill>
          <a:blip r:embed="rId3"/>
          <a:srcRect l="24001" r="24629" b="-1"/>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3267733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F48A-87FE-ED25-4937-DD25E55E146D}"/>
              </a:ext>
            </a:extLst>
          </p:cNvPr>
          <p:cNvSpPr>
            <a:spLocks noGrp="1"/>
          </p:cNvSpPr>
          <p:nvPr>
            <p:ph type="title"/>
          </p:nvPr>
        </p:nvSpPr>
        <p:spPr>
          <a:xfrm>
            <a:off x="429768" y="1627318"/>
            <a:ext cx="7370064" cy="1842020"/>
          </a:xfrm>
        </p:spPr>
        <p:txBody>
          <a:bodyPr anchor="b">
            <a:normAutofit/>
          </a:bodyPr>
          <a:lstStyle/>
          <a:p>
            <a:r>
              <a:rPr lang="en-IN"/>
              <a:t>Conclusion</a:t>
            </a:r>
          </a:p>
        </p:txBody>
      </p:sp>
      <p:graphicFrame>
        <p:nvGraphicFramePr>
          <p:cNvPr id="7" name="Content Placeholder 2">
            <a:extLst>
              <a:ext uri="{FF2B5EF4-FFF2-40B4-BE49-F238E27FC236}">
                <a16:creationId xmlns:a16="http://schemas.microsoft.com/office/drawing/2014/main" id="{C66CC1BF-AEA2-C782-C167-46A1F09C4D8B}"/>
              </a:ext>
            </a:extLst>
          </p:cNvPr>
          <p:cNvGraphicFramePr>
            <a:graphicFrameLocks noGrp="1"/>
          </p:cNvGraphicFramePr>
          <p:nvPr>
            <p:ph sz="quarter" idx="14"/>
            <p:extLst>
              <p:ext uri="{D42A27DB-BD31-4B8C-83A1-F6EECF244321}">
                <p14:modId xmlns:p14="http://schemas.microsoft.com/office/powerpoint/2010/main" val="56754520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429768" y="3622673"/>
          <a:ext cx="7370064" cy="223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34156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F0958-B399-431C-545A-D97819DC9C99}"/>
              </a:ext>
            </a:extLst>
          </p:cNvPr>
          <p:cNvSpPr>
            <a:spLocks noGrp="1"/>
          </p:cNvSpPr>
          <p:nvPr>
            <p:ph type="title"/>
          </p:nvPr>
        </p:nvSpPr>
        <p:spPr>
          <a:xfrm>
            <a:off x="429768" y="1810512"/>
            <a:ext cx="7772400" cy="4562856"/>
          </a:xfrm>
        </p:spPr>
        <p:txBody>
          <a:bodyPr anchor="b">
            <a:normAutofit/>
          </a:bodyPr>
          <a:lstStyle/>
          <a:p>
            <a:r>
              <a:rPr lang="en-IN"/>
              <a:t>Fundamentals of Concurrency in SQL Server</a:t>
            </a:r>
          </a:p>
        </p:txBody>
      </p:sp>
      <p:sp>
        <p:nvSpPr>
          <p:cNvPr id="7" name="Text Placeholder 2">
            <a:extLst>
              <a:ext uri="{FF2B5EF4-FFF2-40B4-BE49-F238E27FC236}">
                <a16:creationId xmlns:a16="http://schemas.microsoft.com/office/drawing/2014/main" id="{524D3352-5F80-BC4D-DF9E-40B03C576241}"/>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41799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ABFBA-25B2-2373-2100-73BA97CDF53D}"/>
              </a:ext>
            </a:extLst>
          </p:cNvPr>
          <p:cNvSpPr>
            <a:spLocks noGrp="1"/>
          </p:cNvSpPr>
          <p:nvPr>
            <p:ph type="title"/>
          </p:nvPr>
        </p:nvSpPr>
        <p:spPr>
          <a:xfrm>
            <a:off x="429767" y="640080"/>
            <a:ext cx="11328845" cy="740664"/>
          </a:xfrm>
        </p:spPr>
        <p:txBody>
          <a:bodyPr anchor="t">
            <a:normAutofit/>
          </a:bodyPr>
          <a:lstStyle/>
          <a:p>
            <a:r>
              <a:rPr lang="en-IN"/>
              <a:t>Definition and Importance of Concurrency in Databases</a:t>
            </a:r>
          </a:p>
        </p:txBody>
      </p:sp>
      <p:graphicFrame>
        <p:nvGraphicFramePr>
          <p:cNvPr id="4" name="Content Placeholder 4">
            <a:extLst>
              <a:ext uri="{FF2B5EF4-FFF2-40B4-BE49-F238E27FC236}">
                <a16:creationId xmlns:a16="http://schemas.microsoft.com/office/drawing/2014/main" id="{CFE304E3-A251-4303-B407-79132A3F027E}"/>
              </a:ext>
            </a:extLst>
          </p:cNvPr>
          <p:cNvGraphicFramePr>
            <a:graphicFrameLocks noGrp="1"/>
          </p:cNvGraphicFramePr>
          <p:nvPr>
            <p:ph idx="1"/>
            <p:extLst>
              <p:ext uri="{D42A27DB-BD31-4B8C-83A1-F6EECF244321}">
                <p14:modId xmlns:p14="http://schemas.microsoft.com/office/powerpoint/2010/main" val="356260433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29768" y="1380744"/>
          <a:ext cx="11328844" cy="49011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79433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A186-1E38-6CD1-8313-1C5C4C35CCE0}"/>
              </a:ext>
            </a:extLst>
          </p:cNvPr>
          <p:cNvSpPr>
            <a:spLocks noGrp="1"/>
          </p:cNvSpPr>
          <p:nvPr>
            <p:ph type="title"/>
          </p:nvPr>
        </p:nvSpPr>
        <p:spPr>
          <a:xfrm>
            <a:off x="8311896" y="1078992"/>
            <a:ext cx="3273552" cy="1947672"/>
          </a:xfrm>
        </p:spPr>
        <p:txBody>
          <a:bodyPr vert="horz" lIns="91440" tIns="45720" rIns="91440" bIns="45720" rtlCol="0" anchor="b">
            <a:normAutofit/>
          </a:bodyPr>
          <a:lstStyle/>
          <a:p>
            <a:r>
              <a:rPr lang="en-US" b="0" kern="1200">
                <a:latin typeface="+mj-lt"/>
                <a:ea typeface="+mj-ea"/>
                <a:cs typeface="+mj-cs"/>
              </a:rPr>
              <a:t>Overview of SQL Server Transaction Processing</a:t>
            </a:r>
          </a:p>
        </p:txBody>
      </p:sp>
      <p:pic>
        <p:nvPicPr>
          <p:cNvPr id="4" name="Content Placeholder 3" descr="3D Server with padlock - Data base concept">
            <a:extLst>
              <a:ext uri="{FF2B5EF4-FFF2-40B4-BE49-F238E27FC236}">
                <a16:creationId xmlns:a16="http://schemas.microsoft.com/office/drawing/2014/main" id="{4E2BFB14-3379-419A-BD58-5449DC0A594A}"/>
              </a:ext>
            </a:extLst>
          </p:cNvPr>
          <p:cNvPicPr>
            <a:picLocks noGrp="1" noChangeAspect="1"/>
          </p:cNvPicPr>
          <p:nvPr>
            <p:ph type="pic" sz="quarter" idx="13"/>
          </p:nvPr>
        </p:nvPicPr>
        <p:blipFill>
          <a:blip r:embed="rId3"/>
          <a:srcRect l="14641" r="4227" b="2"/>
          <a:stretch>
            <a:fillRect/>
          </a:stretch>
        </p:blipFill>
        <p:spPr>
          <a:xfrm>
            <a:off x="342900" y="342901"/>
            <a:ext cx="7391400" cy="6172200"/>
          </a:xfrm>
          <a:prstGeom prst="rect">
            <a:avLst/>
          </a:prstGeom>
          <a:noFill/>
        </p:spPr>
      </p:pic>
      <p:sp>
        <p:nvSpPr>
          <p:cNvPr id="5" name="TextBox 4">
            <a:extLst>
              <a:ext uri="{FF2B5EF4-FFF2-40B4-BE49-F238E27FC236}">
                <a16:creationId xmlns:a16="http://schemas.microsoft.com/office/drawing/2014/main" id="{F35D1897-0EE8-4CC3-814B-41B3A7E1331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3099816"/>
            <a:ext cx="3273552" cy="2953512"/>
          </a:xfrm>
          <a:prstGeom prst="rect">
            <a:avLst/>
          </a:prstGeom>
        </p:spPr>
        <p:txBody>
          <a:bodyPr>
            <a:normAutofit/>
          </a:bodyPr>
          <a:lstStyle/>
          <a:p>
            <a:pPr marL="0" indent="0">
              <a:lnSpc>
                <a:spcPct val="90000"/>
              </a:lnSpc>
              <a:spcBef>
                <a:spcPts val="2500"/>
              </a:spcBef>
              <a:spcAft>
                <a:spcPts val="600"/>
              </a:spcAft>
              <a:buNone/>
            </a:pPr>
            <a:r>
              <a:rPr lang="en-US" sz="1400" b="1"/>
              <a:t>Transaction ACID Properties</a:t>
            </a:r>
          </a:p>
          <a:p>
            <a:pPr marL="0" lvl="1" indent="0">
              <a:lnSpc>
                <a:spcPct val="90000"/>
              </a:lnSpc>
              <a:spcBef>
                <a:spcPts val="1000"/>
              </a:spcBef>
              <a:spcAft>
                <a:spcPts val="600"/>
              </a:spcAft>
              <a:buNone/>
            </a:pPr>
            <a:r>
              <a:rPr lang="en-US" sz="1400"/>
              <a:t>SQL Server transactions guarantee atomicity, consistency, isolation, and durability to maintain reliable data processing.</a:t>
            </a:r>
          </a:p>
          <a:p>
            <a:pPr marL="0" indent="0">
              <a:lnSpc>
                <a:spcPct val="90000"/>
              </a:lnSpc>
              <a:spcBef>
                <a:spcPts val="2500"/>
              </a:spcBef>
              <a:spcAft>
                <a:spcPts val="600"/>
              </a:spcAft>
              <a:buNone/>
            </a:pPr>
            <a:r>
              <a:rPr lang="en-US" sz="1400" b="1"/>
              <a:t>Locking Mechanisms</a:t>
            </a:r>
          </a:p>
          <a:p>
            <a:pPr marL="0" lvl="1" indent="0">
              <a:lnSpc>
                <a:spcPct val="90000"/>
              </a:lnSpc>
              <a:spcBef>
                <a:spcPts val="1000"/>
              </a:spcBef>
              <a:spcAft>
                <a:spcPts val="600"/>
              </a:spcAft>
              <a:buNone/>
            </a:pPr>
            <a:r>
              <a:rPr lang="en-US" sz="1400"/>
              <a:t>Locks are applied during transactions to prevent data conflicts and ensure integrity in concurrent operations.</a:t>
            </a:r>
          </a:p>
        </p:txBody>
      </p:sp>
    </p:spTree>
    <p:extLst>
      <p:ext uri="{BB962C8B-B14F-4D97-AF65-F5344CB8AC3E}">
        <p14:creationId xmlns:p14="http://schemas.microsoft.com/office/powerpoint/2010/main" val="121218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92AA-4A62-0416-449B-CB0B4FC33BAA}"/>
              </a:ext>
            </a:extLst>
          </p:cNvPr>
          <p:cNvSpPr>
            <a:spLocks noGrp="1"/>
          </p:cNvSpPr>
          <p:nvPr>
            <p:ph type="title"/>
          </p:nvPr>
        </p:nvSpPr>
        <p:spPr>
          <a:xfrm>
            <a:off x="429767" y="320040"/>
            <a:ext cx="4573413" cy="932688"/>
          </a:xfrm>
        </p:spPr>
        <p:txBody>
          <a:bodyPr vert="horz" lIns="91440" tIns="45720" rIns="91440" bIns="45720" rtlCol="0" anchor="b">
            <a:normAutofit/>
          </a:bodyPr>
          <a:lstStyle/>
          <a:p>
            <a:r>
              <a:rPr lang="en-US" sz="2000" b="0" kern="1200">
                <a:latin typeface="+mj-lt"/>
                <a:ea typeface="+mj-ea"/>
                <a:cs typeface="+mj-cs"/>
              </a:rPr>
              <a:t>Common Concurrency Problems: Dirty Reads, Non-Repeatable Reads, and Phantom Reads</a:t>
            </a:r>
          </a:p>
        </p:txBody>
      </p:sp>
      <p:sp>
        <p:nvSpPr>
          <p:cNvPr id="5" name="TextBox 4">
            <a:extLst>
              <a:ext uri="{FF2B5EF4-FFF2-40B4-BE49-F238E27FC236}">
                <a16:creationId xmlns:a16="http://schemas.microsoft.com/office/drawing/2014/main" id="{89628ABE-C4F1-4355-9932-09D366CEBA6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6" y="1380744"/>
            <a:ext cx="4573413"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Dirty Reads</a:t>
            </a:r>
          </a:p>
          <a:p>
            <a:pPr marL="0" lvl="1" indent="0">
              <a:spcBef>
                <a:spcPts val="1000"/>
              </a:spcBef>
              <a:spcAft>
                <a:spcPts val="600"/>
              </a:spcAft>
              <a:buFont typeface="Arial" panose="020B0604020202020204" pitchFamily="34" charset="0"/>
              <a:buNone/>
            </a:pPr>
            <a:r>
              <a:rPr lang="en-US" sz="1400"/>
              <a:t>Dirty reads happen when a transaction reads data that has not yet been committed by another transaction.</a:t>
            </a:r>
          </a:p>
          <a:p>
            <a:pPr marL="0" indent="0">
              <a:spcBef>
                <a:spcPts val="2500"/>
              </a:spcBef>
              <a:spcAft>
                <a:spcPts val="600"/>
              </a:spcAft>
              <a:buFont typeface="Arial" panose="020B0604020202020204" pitchFamily="34" charset="0"/>
              <a:buNone/>
            </a:pPr>
            <a:r>
              <a:rPr lang="en-US" sz="1400" b="1"/>
              <a:t>Non-Repeatable Reads</a:t>
            </a:r>
          </a:p>
          <a:p>
            <a:pPr marL="0" lvl="1" indent="0">
              <a:spcBef>
                <a:spcPts val="1000"/>
              </a:spcBef>
              <a:spcAft>
                <a:spcPts val="600"/>
              </a:spcAft>
              <a:buFont typeface="Arial" panose="020B0604020202020204" pitchFamily="34" charset="0"/>
              <a:buNone/>
            </a:pPr>
            <a:r>
              <a:rPr lang="en-US" sz="1400"/>
              <a:t>Non-repeatable reads occur when data changes between two reads within the same transaction.</a:t>
            </a:r>
          </a:p>
          <a:p>
            <a:pPr marL="0" indent="0">
              <a:spcBef>
                <a:spcPts val="2500"/>
              </a:spcBef>
              <a:spcAft>
                <a:spcPts val="600"/>
              </a:spcAft>
              <a:buFont typeface="Arial" panose="020B0604020202020204" pitchFamily="34" charset="0"/>
              <a:buNone/>
            </a:pPr>
            <a:r>
              <a:rPr lang="en-US" sz="1400" b="1"/>
              <a:t>Phantom Reads</a:t>
            </a:r>
          </a:p>
          <a:p>
            <a:pPr marL="0" lvl="1" indent="0">
              <a:spcBef>
                <a:spcPts val="1000"/>
              </a:spcBef>
              <a:spcAft>
                <a:spcPts val="600"/>
              </a:spcAft>
              <a:buFont typeface="Arial" panose="020B0604020202020204" pitchFamily="34" charset="0"/>
              <a:buNone/>
            </a:pPr>
            <a:r>
              <a:rPr lang="en-US" sz="1400"/>
              <a:t>Phantom reads happen when new rows appear in a dataset during multiple reads in the same transaction.</a:t>
            </a:r>
          </a:p>
        </p:txBody>
      </p:sp>
      <p:pic>
        <p:nvPicPr>
          <p:cNvPr id="4" name="Content Placeholder 3" descr="Modern background created from scratch through a multi-step design process">
            <a:extLst>
              <a:ext uri="{FF2B5EF4-FFF2-40B4-BE49-F238E27FC236}">
                <a16:creationId xmlns:a16="http://schemas.microsoft.com/office/drawing/2014/main" id="{D340B30D-D770-4AD7-859B-F15641E8CEF0}"/>
              </a:ext>
            </a:extLst>
          </p:cNvPr>
          <p:cNvPicPr>
            <a:picLocks noGrp="1" noChangeAspect="1"/>
          </p:cNvPicPr>
          <p:nvPr>
            <p:ph type="pic" sz="quarter" idx="13"/>
          </p:nvPr>
        </p:nvPicPr>
        <p:blipFill>
          <a:blip r:embed="rId3"/>
          <a:srcRect l="11200" r="22707" b="-2"/>
          <a:stretch>
            <a:fillRect/>
          </a:stretch>
        </p:blipFill>
        <p:spPr>
          <a:xfrm>
            <a:off x="5737594" y="342900"/>
            <a:ext cx="6111507" cy="6172338"/>
          </a:xfrm>
          <a:prstGeom prst="rect">
            <a:avLst/>
          </a:prstGeom>
          <a:noFill/>
        </p:spPr>
      </p:pic>
    </p:spTree>
    <p:extLst>
      <p:ext uri="{BB962C8B-B14F-4D97-AF65-F5344CB8AC3E}">
        <p14:creationId xmlns:p14="http://schemas.microsoft.com/office/powerpoint/2010/main" val="1512637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A7BF1-F76C-DEA7-575D-6C0E7C4B5ABF}"/>
              </a:ext>
            </a:extLst>
          </p:cNvPr>
          <p:cNvSpPr>
            <a:spLocks noGrp="1"/>
          </p:cNvSpPr>
          <p:nvPr>
            <p:ph type="title"/>
          </p:nvPr>
        </p:nvSpPr>
        <p:spPr>
          <a:xfrm>
            <a:off x="429768" y="1810512"/>
            <a:ext cx="7772400" cy="4562856"/>
          </a:xfrm>
        </p:spPr>
        <p:txBody>
          <a:bodyPr anchor="b">
            <a:normAutofit/>
          </a:bodyPr>
          <a:lstStyle/>
          <a:p>
            <a:r>
              <a:rPr lang="en-IN"/>
              <a:t>Types of Locks in SQL Server</a:t>
            </a:r>
          </a:p>
        </p:txBody>
      </p:sp>
      <p:sp>
        <p:nvSpPr>
          <p:cNvPr id="7" name="Text Placeholder 2">
            <a:extLst>
              <a:ext uri="{FF2B5EF4-FFF2-40B4-BE49-F238E27FC236}">
                <a16:creationId xmlns:a16="http://schemas.microsoft.com/office/drawing/2014/main" id="{0178958C-F4FC-1613-7831-F2BD3381A02E}"/>
              </a:ext>
            </a:extLst>
          </p:cNvPr>
          <p:cNvSpPr>
            <a:spLocks noGrp="1"/>
          </p:cNvSpPr>
          <p:nvPr>
            <p:ph type="body" idx="1"/>
          </p:nvPr>
        </p:nvSpPr>
        <p:spPr>
          <a:xfrm>
            <a:off x="429768" y="429768"/>
            <a:ext cx="7772400" cy="786384"/>
          </a:xfrm>
        </p:spPr>
        <p:txBody>
          <a:bodyPr/>
          <a:lstStyle/>
          <a:p>
            <a:endParaRPr lang="en-US"/>
          </a:p>
        </p:txBody>
      </p:sp>
    </p:spTree>
    <p:extLst>
      <p:ext uri="{BB962C8B-B14F-4D97-AF65-F5344CB8AC3E}">
        <p14:creationId xmlns:p14="http://schemas.microsoft.com/office/powerpoint/2010/main" val="3515848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A2EA-0C06-736A-1733-F178F94FDBD1}"/>
              </a:ext>
            </a:extLst>
          </p:cNvPr>
          <p:cNvSpPr>
            <a:spLocks noGrp="1"/>
          </p:cNvSpPr>
          <p:nvPr>
            <p:ph type="title"/>
          </p:nvPr>
        </p:nvSpPr>
        <p:spPr>
          <a:xfrm>
            <a:off x="429768" y="640080"/>
            <a:ext cx="4032504" cy="3621024"/>
          </a:xfrm>
        </p:spPr>
        <p:txBody>
          <a:bodyPr anchor="t">
            <a:normAutofit/>
          </a:bodyPr>
          <a:lstStyle/>
          <a:p>
            <a:r>
              <a:rPr lang="en-IN"/>
              <a:t>Lock Granularity: Row, Page, Table, and Database Locks</a:t>
            </a:r>
          </a:p>
        </p:txBody>
      </p:sp>
      <p:sp>
        <p:nvSpPr>
          <p:cNvPr id="3" name="Content Placeholder 2">
            <a:extLst>
              <a:ext uri="{FF2B5EF4-FFF2-40B4-BE49-F238E27FC236}">
                <a16:creationId xmlns:a16="http://schemas.microsoft.com/office/drawing/2014/main" id="{0458476D-BABA-1DF1-24D3-73B0ABEA960F}"/>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22392" y="640080"/>
            <a:ext cx="5971032" cy="5724144"/>
          </a:xfrm>
        </p:spPr>
        <p:txBody>
          <a:bodyPr>
            <a:normAutofit/>
          </a:bodyPr>
          <a:lstStyle/>
          <a:p>
            <a:pPr marL="0" indent="0">
              <a:spcBef>
                <a:spcPts val="2500"/>
              </a:spcBef>
              <a:buFont typeface="Arial" panose="020B0604020202020204" pitchFamily="34" charset="0"/>
              <a:buNone/>
            </a:pPr>
            <a:r>
              <a:rPr lang="en-US" sz="1400" b="1"/>
              <a:t>Row-Level Locks</a:t>
            </a:r>
          </a:p>
          <a:p>
            <a:pPr marL="0" lvl="1" indent="0">
              <a:buFont typeface="Arial" panose="020B0604020202020204" pitchFamily="34" charset="0"/>
              <a:buNone/>
            </a:pPr>
            <a:r>
              <a:rPr lang="en-US" sz="1400"/>
              <a:t>Row locks protect individual rows allowing maximum concurrency with minimal locking overhead.</a:t>
            </a:r>
          </a:p>
          <a:p>
            <a:pPr marL="0" indent="0">
              <a:spcBef>
                <a:spcPts val="2500"/>
              </a:spcBef>
              <a:buFont typeface="Arial" panose="020B0604020202020204" pitchFamily="34" charset="0"/>
              <a:buNone/>
            </a:pPr>
            <a:r>
              <a:rPr lang="en-US" sz="1400" b="1"/>
              <a:t>Page-Level Locks</a:t>
            </a:r>
          </a:p>
          <a:p>
            <a:pPr marL="0" lvl="1" indent="0">
              <a:buFont typeface="Arial" panose="020B0604020202020204" pitchFamily="34" charset="0"/>
              <a:buNone/>
            </a:pPr>
            <a:r>
              <a:rPr lang="en-US" sz="1400"/>
              <a:t>Page locks cover data pages, balancing concurrency and overhead by locking multiple rows at once.</a:t>
            </a:r>
          </a:p>
          <a:p>
            <a:pPr marL="0" indent="0">
              <a:spcBef>
                <a:spcPts val="2500"/>
              </a:spcBef>
              <a:buFont typeface="Arial" panose="020B0604020202020204" pitchFamily="34" charset="0"/>
              <a:buNone/>
            </a:pPr>
            <a:r>
              <a:rPr lang="en-US" sz="1400" b="1"/>
              <a:t>Table-Level Locks</a:t>
            </a:r>
          </a:p>
          <a:p>
            <a:pPr marL="0" lvl="1" indent="0">
              <a:buFont typeface="Arial" panose="020B0604020202020204" pitchFamily="34" charset="0"/>
              <a:buNone/>
            </a:pPr>
            <a:r>
              <a:rPr lang="en-US" sz="1400"/>
              <a:t>Table locks restrict access to entire tables, reducing concurrency but simplifying lock management.</a:t>
            </a:r>
          </a:p>
          <a:p>
            <a:pPr marL="0" indent="0">
              <a:spcBef>
                <a:spcPts val="2500"/>
              </a:spcBef>
              <a:buFont typeface="Arial" panose="020B0604020202020204" pitchFamily="34" charset="0"/>
              <a:buNone/>
            </a:pPr>
            <a:r>
              <a:rPr lang="en-US" sz="1400" b="1"/>
              <a:t>Database-Level Locks</a:t>
            </a:r>
          </a:p>
          <a:p>
            <a:pPr marL="0" lvl="1" indent="0">
              <a:buFont typeface="Arial" panose="020B0604020202020204" pitchFamily="34" charset="0"/>
              <a:buNone/>
            </a:pPr>
            <a:r>
              <a:rPr lang="en-US" sz="1400"/>
              <a:t>Database locks apply to the entire database, allowing exclusive access but limiting concurrent transactions.</a:t>
            </a:r>
          </a:p>
        </p:txBody>
      </p:sp>
    </p:spTree>
    <p:extLst>
      <p:ext uri="{BB962C8B-B14F-4D97-AF65-F5344CB8AC3E}">
        <p14:creationId xmlns:p14="http://schemas.microsoft.com/office/powerpoint/2010/main" val="823622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E6050-A9EE-C254-9811-885FB63E8160}"/>
              </a:ext>
            </a:extLst>
          </p:cNvPr>
          <p:cNvSpPr>
            <a:spLocks noGrp="1"/>
          </p:cNvSpPr>
          <p:nvPr>
            <p:ph type="title"/>
          </p:nvPr>
        </p:nvSpPr>
        <p:spPr>
          <a:xfrm>
            <a:off x="429768" y="320040"/>
            <a:ext cx="6858000" cy="932688"/>
          </a:xfrm>
        </p:spPr>
        <p:txBody>
          <a:bodyPr vert="horz" lIns="91440" tIns="45720" rIns="91440" bIns="45720" rtlCol="0" anchor="b">
            <a:normAutofit/>
          </a:bodyPr>
          <a:lstStyle/>
          <a:p>
            <a:r>
              <a:rPr lang="en-US" sz="3000" b="0" kern="1200">
                <a:latin typeface="+mj-lt"/>
                <a:ea typeface="+mj-ea"/>
                <a:cs typeface="+mj-cs"/>
              </a:rPr>
              <a:t>Lock Modes: Shared, Exclusive, Update, Intent, and Schema Locks</a:t>
            </a:r>
          </a:p>
        </p:txBody>
      </p:sp>
      <p:sp>
        <p:nvSpPr>
          <p:cNvPr id="5" name="TextBox 4">
            <a:extLst>
              <a:ext uri="{FF2B5EF4-FFF2-40B4-BE49-F238E27FC236}">
                <a16:creationId xmlns:a16="http://schemas.microsoft.com/office/drawing/2014/main" id="{BE7B1FC8-30A0-4DC3-9FCD-A0629AEEDC9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9768" y="1380744"/>
            <a:ext cx="6858000" cy="4983480"/>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Shared Locks for Reading</a:t>
            </a:r>
          </a:p>
          <a:p>
            <a:pPr marL="0" lvl="1" indent="0">
              <a:spcBef>
                <a:spcPts val="1000"/>
              </a:spcBef>
              <a:spcAft>
                <a:spcPts val="600"/>
              </a:spcAft>
              <a:buFont typeface="Arial" panose="020B0604020202020204" pitchFamily="34" charset="0"/>
              <a:buNone/>
            </a:pPr>
            <a:r>
              <a:rPr lang="en-US" sz="1400"/>
              <a:t>Shared locks allow multiple transactions to read data concurrently without conflicts.</a:t>
            </a:r>
          </a:p>
          <a:p>
            <a:pPr marL="0" indent="0">
              <a:spcBef>
                <a:spcPts val="2500"/>
              </a:spcBef>
              <a:spcAft>
                <a:spcPts val="600"/>
              </a:spcAft>
              <a:buFont typeface="Arial" panose="020B0604020202020204" pitchFamily="34" charset="0"/>
              <a:buNone/>
            </a:pPr>
            <a:r>
              <a:rPr lang="en-US" sz="1400" b="1"/>
              <a:t>Exclusive Locks for Writing</a:t>
            </a:r>
          </a:p>
          <a:p>
            <a:pPr marL="0" lvl="1" indent="0">
              <a:spcBef>
                <a:spcPts val="1000"/>
              </a:spcBef>
              <a:spcAft>
                <a:spcPts val="600"/>
              </a:spcAft>
              <a:buFont typeface="Arial" panose="020B0604020202020204" pitchFamily="34" charset="0"/>
              <a:buNone/>
            </a:pPr>
            <a:r>
              <a:rPr lang="en-US" sz="1400"/>
              <a:t>Exclusive locks grant write access by preventing other transactions from reading or writing the locked resource.</a:t>
            </a:r>
          </a:p>
          <a:p>
            <a:pPr marL="0" indent="0">
              <a:spcBef>
                <a:spcPts val="2500"/>
              </a:spcBef>
              <a:spcAft>
                <a:spcPts val="600"/>
              </a:spcAft>
              <a:buFont typeface="Arial" panose="020B0604020202020204" pitchFamily="34" charset="0"/>
              <a:buNone/>
            </a:pPr>
            <a:r>
              <a:rPr lang="en-US" sz="1400" b="1"/>
              <a:t>Update Locks to Prevent Deadlocks</a:t>
            </a:r>
          </a:p>
          <a:p>
            <a:pPr marL="0" lvl="1" indent="0">
              <a:spcBef>
                <a:spcPts val="1000"/>
              </a:spcBef>
              <a:spcAft>
                <a:spcPts val="600"/>
              </a:spcAft>
              <a:buFont typeface="Arial" panose="020B0604020202020204" pitchFamily="34" charset="0"/>
              <a:buNone/>
            </a:pPr>
            <a:r>
              <a:rPr lang="en-US" sz="1400"/>
              <a:t>Update locks help prevent deadlocks by converting shared locks to exclusive locks during data modification.</a:t>
            </a:r>
          </a:p>
          <a:p>
            <a:pPr marL="0" indent="0">
              <a:spcBef>
                <a:spcPts val="2500"/>
              </a:spcBef>
              <a:spcAft>
                <a:spcPts val="600"/>
              </a:spcAft>
              <a:buFont typeface="Arial" panose="020B0604020202020204" pitchFamily="34" charset="0"/>
              <a:buNone/>
            </a:pPr>
            <a:r>
              <a:rPr lang="en-US" sz="1400" b="1"/>
              <a:t>Intent and Schema Locks</a:t>
            </a:r>
          </a:p>
          <a:p>
            <a:pPr marL="0" lvl="1" indent="0">
              <a:spcBef>
                <a:spcPts val="1000"/>
              </a:spcBef>
              <a:spcAft>
                <a:spcPts val="600"/>
              </a:spcAft>
              <a:buFont typeface="Arial" panose="020B0604020202020204" pitchFamily="34" charset="0"/>
              <a:buNone/>
            </a:pPr>
            <a:r>
              <a:rPr lang="en-US" sz="1400"/>
              <a:t>Intent locks signal planned locks at lower levels, while schema locks protect database metadata during operations.</a:t>
            </a:r>
          </a:p>
        </p:txBody>
      </p:sp>
      <p:pic>
        <p:nvPicPr>
          <p:cNvPr id="4" name="Content Placeholder 3" descr="Close up of a human hand writing internet security protection note on notepad.">
            <a:extLst>
              <a:ext uri="{FF2B5EF4-FFF2-40B4-BE49-F238E27FC236}">
                <a16:creationId xmlns:a16="http://schemas.microsoft.com/office/drawing/2014/main" id="{4737B906-A501-4D0A-B571-1A766E8D0CEC}"/>
              </a:ext>
            </a:extLst>
          </p:cNvPr>
          <p:cNvPicPr>
            <a:picLocks noGrp="1" noChangeAspect="1"/>
          </p:cNvPicPr>
          <p:nvPr>
            <p:ph type="pic" sz="quarter" idx="13"/>
          </p:nvPr>
        </p:nvPicPr>
        <p:blipFill>
          <a:blip r:embed="rId3"/>
          <a:srcRect l="43797" r="15015" b="1"/>
          <a:stretch>
            <a:fillRect/>
          </a:stretch>
        </p:blipFill>
        <p:spPr>
          <a:xfrm>
            <a:off x="8046768" y="344424"/>
            <a:ext cx="3808553" cy="6172200"/>
          </a:xfrm>
          <a:prstGeom prst="rect">
            <a:avLst/>
          </a:prstGeom>
          <a:noFill/>
        </p:spPr>
      </p:pic>
    </p:spTree>
    <p:extLst>
      <p:ext uri="{BB962C8B-B14F-4D97-AF65-F5344CB8AC3E}">
        <p14:creationId xmlns:p14="http://schemas.microsoft.com/office/powerpoint/2010/main" val="721606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DuneVTI">
  <a:themeElements>
    <a:clrScheme name="Dune Palette">
      <a:dk1>
        <a:srgbClr val="131313"/>
      </a:dk1>
      <a:lt1>
        <a:sysClr val="window" lastClr="FFFFFF"/>
      </a:lt1>
      <a:dk2>
        <a:srgbClr val="203430"/>
      </a:dk2>
      <a:lt2>
        <a:srgbClr val="F0EDE6"/>
      </a:lt2>
      <a:accent1>
        <a:srgbClr val="A57361"/>
      </a:accent1>
      <a:accent2>
        <a:srgbClr val="CD9979"/>
      </a:accent2>
      <a:accent3>
        <a:srgbClr val="4E6C67"/>
      </a:accent3>
      <a:accent4>
        <a:srgbClr val="BA958C"/>
      </a:accent4>
      <a:accent5>
        <a:srgbClr val="A08C60"/>
      </a:accent5>
      <a:accent6>
        <a:srgbClr val="956969"/>
      </a:accent6>
      <a:hlink>
        <a:srgbClr val="B0685E"/>
      </a:hlink>
      <a:folHlink>
        <a:srgbClr val="5E827E"/>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une_win32_DN_v2" id="{97A7A9A4-5677-45E2-BAC9-3A76DA18A86D}" vid="{E1353FFA-7ECE-4894-957E-EAB589AB12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2018</Words>
  <Application>Microsoft Office PowerPoint</Application>
  <PresentationFormat>Widescreen</PresentationFormat>
  <Paragraphs>175</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Neue Haas Grotesk Text Pro</vt:lpstr>
      <vt:lpstr>DuneVTI</vt:lpstr>
      <vt:lpstr>Understanding SQL Server Locks and Concurrency: Detailed Concepts and Practical Examples</vt:lpstr>
      <vt:lpstr>Agenda Overview</vt:lpstr>
      <vt:lpstr>Fundamentals of Concurrency in SQL Server</vt:lpstr>
      <vt:lpstr>Definition and Importance of Concurrency in Databases</vt:lpstr>
      <vt:lpstr>Overview of SQL Server Transaction Processing</vt:lpstr>
      <vt:lpstr>Common Concurrency Problems: Dirty Reads, Non-Repeatable Reads, and Phantom Reads</vt:lpstr>
      <vt:lpstr>Types of Locks in SQL Server</vt:lpstr>
      <vt:lpstr>Lock Granularity: Row, Page, Table, and Database Locks</vt:lpstr>
      <vt:lpstr>Lock Modes: Shared, Exclusive, Update, Intent, and Schema Locks</vt:lpstr>
      <vt:lpstr>Lock Escalation and Its Impact on Performance</vt:lpstr>
      <vt:lpstr>Concurrency Control Mechanisms</vt:lpstr>
      <vt:lpstr>Pessimistic Vs. Optimistic Concurrency Control</vt:lpstr>
      <vt:lpstr>Isolation Levels: Read Uncommitted, Read Committed, Repeatable Read, Snapshot, and Serializable</vt:lpstr>
      <vt:lpstr>Examples of How Isolation Levels Affect Locking Behavior</vt:lpstr>
      <vt:lpstr>Deadlocks and Blocking in SQL Server</vt:lpstr>
      <vt:lpstr>Understanding and Identifying Blocking Scenarios</vt:lpstr>
      <vt:lpstr>Causes and Detection of Deadlocks</vt:lpstr>
      <vt:lpstr>Strategies for Preventing and Resolving Deadlocks</vt:lpstr>
      <vt:lpstr>Practical Examples and Best Practices</vt:lpstr>
      <vt:lpstr>Demonstrating Lock Behavior with SQL Queries</vt:lpstr>
      <vt:lpstr>Interpreting Lock Information Using System Views and DMVs</vt:lpstr>
      <vt:lpstr>Best Practices for Designing High-Concurrency Applications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1</cp:revision>
  <dcterms:created xsi:type="dcterms:W3CDTF">2025-11-14T02:51:38Z</dcterms:created>
  <dcterms:modified xsi:type="dcterms:W3CDTF">2025-11-14T02:56:08Z</dcterms:modified>
</cp:coreProperties>
</file>